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96"/>
  </p:notesMasterIdLst>
  <p:sldIdLst>
    <p:sldId id="256" r:id="rId2"/>
    <p:sldId id="257" r:id="rId3"/>
    <p:sldId id="259" r:id="rId4"/>
    <p:sldId id="260" r:id="rId5"/>
    <p:sldId id="261" r:id="rId6"/>
    <p:sldId id="278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4" r:id="rId20"/>
    <p:sldId id="277" r:id="rId21"/>
    <p:sldId id="276" r:id="rId22"/>
    <p:sldId id="281" r:id="rId23"/>
    <p:sldId id="279" r:id="rId24"/>
    <p:sldId id="280" r:id="rId25"/>
    <p:sldId id="282" r:id="rId26"/>
    <p:sldId id="283" r:id="rId27"/>
    <p:sldId id="284" r:id="rId28"/>
    <p:sldId id="292" r:id="rId29"/>
    <p:sldId id="285" r:id="rId30"/>
    <p:sldId id="286" r:id="rId31"/>
    <p:sldId id="289" r:id="rId32"/>
    <p:sldId id="287" r:id="rId33"/>
    <p:sldId id="293" r:id="rId34"/>
    <p:sldId id="294" r:id="rId35"/>
    <p:sldId id="288" r:id="rId36"/>
    <p:sldId id="290" r:id="rId37"/>
    <p:sldId id="291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09" r:id="rId55"/>
    <p:sldId id="312" r:id="rId56"/>
    <p:sldId id="313" r:id="rId57"/>
    <p:sldId id="314" r:id="rId58"/>
    <p:sldId id="316" r:id="rId59"/>
    <p:sldId id="315" r:id="rId60"/>
    <p:sldId id="317" r:id="rId61"/>
    <p:sldId id="318" r:id="rId62"/>
    <p:sldId id="319" r:id="rId63"/>
    <p:sldId id="321" r:id="rId64"/>
    <p:sldId id="320" r:id="rId65"/>
    <p:sldId id="322" r:id="rId66"/>
    <p:sldId id="323" r:id="rId67"/>
    <p:sldId id="338" r:id="rId68"/>
    <p:sldId id="324" r:id="rId69"/>
    <p:sldId id="325" r:id="rId70"/>
    <p:sldId id="326" r:id="rId71"/>
    <p:sldId id="327" r:id="rId72"/>
    <p:sldId id="333" r:id="rId73"/>
    <p:sldId id="332" r:id="rId74"/>
    <p:sldId id="334" r:id="rId75"/>
    <p:sldId id="335" r:id="rId76"/>
    <p:sldId id="336" r:id="rId77"/>
    <p:sldId id="329" r:id="rId78"/>
    <p:sldId id="337" r:id="rId79"/>
    <p:sldId id="331" r:id="rId80"/>
    <p:sldId id="328" r:id="rId81"/>
    <p:sldId id="330" r:id="rId82"/>
    <p:sldId id="348" r:id="rId83"/>
    <p:sldId id="349" r:id="rId84"/>
    <p:sldId id="350" r:id="rId85"/>
    <p:sldId id="351" r:id="rId86"/>
    <p:sldId id="339" r:id="rId87"/>
    <p:sldId id="340" r:id="rId88"/>
    <p:sldId id="341" r:id="rId89"/>
    <p:sldId id="343" r:id="rId90"/>
    <p:sldId id="342" r:id="rId91"/>
    <p:sldId id="344" r:id="rId92"/>
    <p:sldId id="345" r:id="rId93"/>
    <p:sldId id="346" r:id="rId94"/>
    <p:sldId id="347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A8A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135D5-EAA2-B548-B927-DC4431581A60}" v="570" dt="2023-09-17T17:57:29.394"/>
    <p1510:client id="{0DE1F7E7-2F02-604B-AB5F-FD5F16444DB6}" v="1" dt="2023-09-18T08:28:47.5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pam Sobti" userId="45c1ab29-02d9-49bb-acd3-41ae05d5052e" providerId="ADAL" clId="{06A135D5-EAA2-B548-B927-DC4431581A60}"/>
    <pc:docChg chg="undo redo custSel addSld delSld modSld sldOrd">
      <pc:chgData name="Anupam Sobti" userId="45c1ab29-02d9-49bb-acd3-41ae05d5052e" providerId="ADAL" clId="{06A135D5-EAA2-B548-B927-DC4431581A60}" dt="2023-09-17T18:15:40.194" v="13769" actId="26606"/>
      <pc:docMkLst>
        <pc:docMk/>
      </pc:docMkLst>
      <pc:sldChg chg="addSp delSp delDesignElem">
        <pc:chgData name="Anupam Sobti" userId="45c1ab29-02d9-49bb-acd3-41ae05d5052e" providerId="ADAL" clId="{06A135D5-EAA2-B548-B927-DC4431581A60}" dt="2023-08-15T04:51:05.344" v="1981"/>
        <pc:sldMkLst>
          <pc:docMk/>
          <pc:sldMk cId="4113169696" sldId="256"/>
        </pc:sldMkLst>
        <pc:spChg chg="add del">
          <ac:chgData name="Anupam Sobti" userId="45c1ab29-02d9-49bb-acd3-41ae05d5052e" providerId="ADAL" clId="{06A135D5-EAA2-B548-B927-DC4431581A60}" dt="2023-08-15T04:51:05.344" v="1981"/>
          <ac:spMkLst>
            <pc:docMk/>
            <pc:sldMk cId="4113169696" sldId="256"/>
            <ac:spMk id="9" creationId="{956C5C09-0043-4549-B800-2101B70D667D}"/>
          </ac:spMkLst>
        </pc:spChg>
        <pc:spChg chg="add del">
          <ac:chgData name="Anupam Sobti" userId="45c1ab29-02d9-49bb-acd3-41ae05d5052e" providerId="ADAL" clId="{06A135D5-EAA2-B548-B927-DC4431581A60}" dt="2023-08-15T04:51:05.344" v="1981"/>
          <ac:spMkLst>
            <pc:docMk/>
            <pc:sldMk cId="4113169696" sldId="256"/>
            <ac:spMk id="11" creationId="{B7E2F724-2FB3-4D1D-A730-739B8654C030}"/>
          </ac:spMkLst>
        </pc:spChg>
        <pc:spChg chg="add del">
          <ac:chgData name="Anupam Sobti" userId="45c1ab29-02d9-49bb-acd3-41ae05d5052e" providerId="ADAL" clId="{06A135D5-EAA2-B548-B927-DC4431581A60}" dt="2023-08-15T04:51:05.344" v="1981"/>
          <ac:spMkLst>
            <pc:docMk/>
            <pc:sldMk cId="4113169696" sldId="256"/>
            <ac:spMk id="13" creationId="{B2C335F7-F61C-4EB4-80F2-4B1438FE66BB}"/>
          </ac:spMkLst>
        </pc:spChg>
      </pc:sldChg>
      <pc:sldChg chg="addSp delSp modSp setBg delDesignElem">
        <pc:chgData name="Anupam Sobti" userId="45c1ab29-02d9-49bb-acd3-41ae05d5052e" providerId="ADAL" clId="{06A135D5-EAA2-B548-B927-DC4431581A60}" dt="2023-08-15T04:56:32.247" v="2002"/>
        <pc:sldMkLst>
          <pc:docMk/>
          <pc:sldMk cId="2750075065" sldId="257"/>
        </pc:sldMkLst>
        <pc:spChg chg="mod">
          <ac:chgData name="Anupam Sobti" userId="45c1ab29-02d9-49bb-acd3-41ae05d5052e" providerId="ADAL" clId="{06A135D5-EAA2-B548-B927-DC4431581A60}" dt="2023-08-15T04:53:51.886" v="1997" actId="207"/>
          <ac:spMkLst>
            <pc:docMk/>
            <pc:sldMk cId="2750075065" sldId="257"/>
            <ac:spMk id="2" creationId="{4EF67F61-48A7-D695-A431-8BCF19488B0B}"/>
          </ac:spMkLst>
        </pc:spChg>
        <pc:spChg chg="mod">
          <ac:chgData name="Anupam Sobti" userId="45c1ab29-02d9-49bb-acd3-41ae05d5052e" providerId="ADAL" clId="{06A135D5-EAA2-B548-B927-DC4431581A60}" dt="2023-08-15T04:53:51.886" v="1997" actId="207"/>
          <ac:spMkLst>
            <pc:docMk/>
            <pc:sldMk cId="2750075065" sldId="257"/>
            <ac:spMk id="4" creationId="{225E7F17-115E-6709-A1EF-FCFAAE1D4A89}"/>
          </ac:spMkLst>
        </pc:spChg>
        <pc:spChg chg="mod">
          <ac:chgData name="Anupam Sobti" userId="45c1ab29-02d9-49bb-acd3-41ae05d5052e" providerId="ADAL" clId="{06A135D5-EAA2-B548-B927-DC4431581A60}" dt="2023-08-15T04:53:51.886" v="1997" actId="207"/>
          <ac:spMkLst>
            <pc:docMk/>
            <pc:sldMk cId="2750075065" sldId="257"/>
            <ac:spMk id="7" creationId="{E1119BFD-93E3-1A32-27D3-F17840107488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2750075065" sldId="257"/>
            <ac:spMk id="8" creationId="{E1ABDA4C-062F-4E88-A079-2279A6477C12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2750075065" sldId="257"/>
            <ac:spMk id="10" creationId="{887F59F2-5FBC-40CD-AD35-376AECE49EA6}"/>
          </ac:spMkLst>
        </pc:spChg>
        <pc:picChg chg="mod">
          <ac:chgData name="Anupam Sobti" userId="45c1ab29-02d9-49bb-acd3-41ae05d5052e" providerId="ADAL" clId="{06A135D5-EAA2-B548-B927-DC4431581A60}" dt="2023-08-15T04:53:51.886" v="1997" actId="207"/>
          <ac:picMkLst>
            <pc:docMk/>
            <pc:sldMk cId="2750075065" sldId="257"/>
            <ac:picMk id="5" creationId="{ED261B1C-F614-A5BA-76D7-053D47DFACCF}"/>
          </ac:picMkLst>
        </pc:picChg>
        <pc:picChg chg="mod">
          <ac:chgData name="Anupam Sobti" userId="45c1ab29-02d9-49bb-acd3-41ae05d5052e" providerId="ADAL" clId="{06A135D5-EAA2-B548-B927-DC4431581A60}" dt="2023-08-15T04:53:51.886" v="1997" actId="207"/>
          <ac:picMkLst>
            <pc:docMk/>
            <pc:sldMk cId="2750075065" sldId="257"/>
            <ac:picMk id="9" creationId="{085F1A4B-FBC6-051B-3F33-DF2E8223B383}"/>
          </ac:picMkLst>
        </pc:picChg>
        <pc:picChg chg="mod">
          <ac:chgData name="Anupam Sobti" userId="45c1ab29-02d9-49bb-acd3-41ae05d5052e" providerId="ADAL" clId="{06A135D5-EAA2-B548-B927-DC4431581A60}" dt="2023-08-15T04:53:51.886" v="1997" actId="207"/>
          <ac:picMkLst>
            <pc:docMk/>
            <pc:sldMk cId="2750075065" sldId="257"/>
            <ac:picMk id="11" creationId="{6AF35FFB-404F-2868-77D0-C7AB92FB56ED}"/>
          </ac:picMkLst>
        </pc:picChg>
        <pc:picChg chg="mod">
          <ac:chgData name="Anupam Sobti" userId="45c1ab29-02d9-49bb-acd3-41ae05d5052e" providerId="ADAL" clId="{06A135D5-EAA2-B548-B927-DC4431581A60}" dt="2023-08-15T04:53:51.886" v="1997" actId="207"/>
          <ac:picMkLst>
            <pc:docMk/>
            <pc:sldMk cId="2750075065" sldId="257"/>
            <ac:picMk id="12" creationId="{DBA7B863-ED9F-680E-CF33-4F69BBACB67A}"/>
          </ac:picMkLst>
        </pc:picChg>
        <pc:picChg chg="mod">
          <ac:chgData name="Anupam Sobti" userId="45c1ab29-02d9-49bb-acd3-41ae05d5052e" providerId="ADAL" clId="{06A135D5-EAA2-B548-B927-DC4431581A60}" dt="2023-08-15T04:53:51.886" v="1997" actId="207"/>
          <ac:picMkLst>
            <pc:docMk/>
            <pc:sldMk cId="2750075065" sldId="257"/>
            <ac:picMk id="13" creationId="{6BD844B4-16DB-84F6-D632-6352E0DB2FD0}"/>
          </ac:picMkLst>
        </pc:picChg>
        <pc:picChg chg="mod">
          <ac:chgData name="Anupam Sobti" userId="45c1ab29-02d9-49bb-acd3-41ae05d5052e" providerId="ADAL" clId="{06A135D5-EAA2-B548-B927-DC4431581A60}" dt="2023-08-15T04:53:51.886" v="1997" actId="207"/>
          <ac:picMkLst>
            <pc:docMk/>
            <pc:sldMk cId="2750075065" sldId="257"/>
            <ac:picMk id="1026" creationId="{A1BDA1F1-7B09-F395-5EEE-45CA2BFADAE4}"/>
          </ac:picMkLst>
        </pc:picChg>
      </pc:sldChg>
      <pc:sldChg chg="addSp delSp modSp mod setBg delDesignElem">
        <pc:chgData name="Anupam Sobti" userId="45c1ab29-02d9-49bb-acd3-41ae05d5052e" providerId="ADAL" clId="{06A135D5-EAA2-B548-B927-DC4431581A60}" dt="2023-08-15T04:56:29.881" v="2001"/>
        <pc:sldMkLst>
          <pc:docMk/>
          <pc:sldMk cId="4160366511" sldId="259"/>
        </pc:sldMkLst>
        <pc:spChg chg="mod">
          <ac:chgData name="Anupam Sobti" userId="45c1ab29-02d9-49bb-acd3-41ae05d5052e" providerId="ADAL" clId="{06A135D5-EAA2-B548-B927-DC4431581A60}" dt="2023-08-15T04:56:29.093" v="2000" actId="207"/>
          <ac:spMkLst>
            <pc:docMk/>
            <pc:sldMk cId="4160366511" sldId="259"/>
            <ac:spMk id="2" creationId="{4EF67F61-48A7-D695-A431-8BCF19488B0B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4160366511" sldId="259"/>
            <ac:spMk id="8" creationId="{E1ABDA4C-062F-4E88-A079-2279A6477C12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4160366511" sldId="259"/>
            <ac:spMk id="10" creationId="{887F59F2-5FBC-40CD-AD35-376AECE49EA6}"/>
          </ac:spMkLst>
        </pc:spChg>
        <pc:spChg chg="mod">
          <ac:chgData name="Anupam Sobti" userId="45c1ab29-02d9-49bb-acd3-41ae05d5052e" providerId="ADAL" clId="{06A135D5-EAA2-B548-B927-DC4431581A60}" dt="2023-08-15T04:56:29.093" v="2000" actId="207"/>
          <ac:spMkLst>
            <pc:docMk/>
            <pc:sldMk cId="4160366511" sldId="259"/>
            <ac:spMk id="16" creationId="{93871C7E-9E8E-624A-641E-124146B96F15}"/>
          </ac:spMkLst>
        </pc:spChg>
        <pc:spChg chg="mod">
          <ac:chgData name="Anupam Sobti" userId="45c1ab29-02d9-49bb-acd3-41ae05d5052e" providerId="ADAL" clId="{06A135D5-EAA2-B548-B927-DC4431581A60}" dt="2023-08-15T04:56:29.093" v="2000" actId="207"/>
          <ac:spMkLst>
            <pc:docMk/>
            <pc:sldMk cId="4160366511" sldId="259"/>
            <ac:spMk id="18" creationId="{EE62CCF3-AE76-75EA-13C4-747D9FC0F454}"/>
          </ac:spMkLst>
        </pc:spChg>
        <pc:spChg chg="mod">
          <ac:chgData name="Anupam Sobti" userId="45c1ab29-02d9-49bb-acd3-41ae05d5052e" providerId="ADAL" clId="{06A135D5-EAA2-B548-B927-DC4431581A60}" dt="2023-08-15T04:56:29.093" v="2000" actId="207"/>
          <ac:spMkLst>
            <pc:docMk/>
            <pc:sldMk cId="4160366511" sldId="259"/>
            <ac:spMk id="20" creationId="{F3379647-282E-74CB-D4DB-424ADB213A81}"/>
          </ac:spMkLst>
        </pc:spChg>
        <pc:spChg chg="mod">
          <ac:chgData name="Anupam Sobti" userId="45c1ab29-02d9-49bb-acd3-41ae05d5052e" providerId="ADAL" clId="{06A135D5-EAA2-B548-B927-DC4431581A60}" dt="2023-08-15T04:54:26.959" v="1999" actId="207"/>
          <ac:spMkLst>
            <pc:docMk/>
            <pc:sldMk cId="4160366511" sldId="259"/>
            <ac:spMk id="23" creationId="{2991A4C4-2299-AB22-F352-C680B111BD24}"/>
          </ac:spMkLst>
        </pc:spChg>
        <pc:spChg chg="mod">
          <ac:chgData name="Anupam Sobti" userId="45c1ab29-02d9-49bb-acd3-41ae05d5052e" providerId="ADAL" clId="{06A135D5-EAA2-B548-B927-DC4431581A60}" dt="2023-08-15T04:56:29.093" v="2000" actId="207"/>
          <ac:spMkLst>
            <pc:docMk/>
            <pc:sldMk cId="4160366511" sldId="259"/>
            <ac:spMk id="24" creationId="{A095C2C2-3C21-951A-D851-09343D9600B9}"/>
          </ac:spMkLst>
        </pc:spChg>
      </pc:sldChg>
      <pc:sldChg chg="addSp delSp modSp mod delDesignElem">
        <pc:chgData name="Anupam Sobti" userId="45c1ab29-02d9-49bb-acd3-41ae05d5052e" providerId="ADAL" clId="{06A135D5-EAA2-B548-B927-DC4431581A60}" dt="2023-08-15T11:28:03.866" v="3267" actId="14100"/>
        <pc:sldMkLst>
          <pc:docMk/>
          <pc:sldMk cId="1859393560" sldId="260"/>
        </pc:sldMkLst>
        <pc:spChg chg="mod">
          <ac:chgData name="Anupam Sobti" userId="45c1ab29-02d9-49bb-acd3-41ae05d5052e" providerId="ADAL" clId="{06A135D5-EAA2-B548-B927-DC4431581A60}" dt="2023-08-15T11:28:03.866" v="3267" actId="14100"/>
          <ac:spMkLst>
            <pc:docMk/>
            <pc:sldMk cId="1859393560" sldId="260"/>
            <ac:spMk id="3" creationId="{F4892D53-5306-D4ED-13A6-35E768761A52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1859393560" sldId="260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1859393560" sldId="260"/>
            <ac:spMk id="10" creationId="{5B8D7907-8AB9-4E98-A576-1A13AECEDF3A}"/>
          </ac:spMkLst>
        </pc:spChg>
      </pc:sldChg>
      <pc:sldChg chg="addSp delSp modSp mod delDesignElem">
        <pc:chgData name="Anupam Sobti" userId="45c1ab29-02d9-49bb-acd3-41ae05d5052e" providerId="ADAL" clId="{06A135D5-EAA2-B548-B927-DC4431581A60}" dt="2023-08-15T11:35:35.245" v="3285" actId="1076"/>
        <pc:sldMkLst>
          <pc:docMk/>
          <pc:sldMk cId="1418641646" sldId="261"/>
        </pc:sldMkLst>
        <pc:spChg chg="mod">
          <ac:chgData name="Anupam Sobti" userId="45c1ab29-02d9-49bb-acd3-41ae05d5052e" providerId="ADAL" clId="{06A135D5-EAA2-B548-B927-DC4431581A60}" dt="2023-08-15T11:31:39.050" v="3278" actId="27636"/>
          <ac:spMkLst>
            <pc:docMk/>
            <pc:sldMk cId="1418641646" sldId="261"/>
            <ac:spMk id="3" creationId="{F4892D53-5306-D4ED-13A6-35E768761A52}"/>
          </ac:spMkLst>
        </pc:spChg>
        <pc:spChg chg="add mod">
          <ac:chgData name="Anupam Sobti" userId="45c1ab29-02d9-49bb-acd3-41ae05d5052e" providerId="ADAL" clId="{06A135D5-EAA2-B548-B927-DC4431581A60}" dt="2023-08-15T11:35:35.245" v="3285" actId="1076"/>
          <ac:spMkLst>
            <pc:docMk/>
            <pc:sldMk cId="1418641646" sldId="261"/>
            <ac:spMk id="4" creationId="{D35B1FEE-F00A-E232-2138-A27424ED0833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1418641646" sldId="261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1418641646" sldId="261"/>
            <ac:spMk id="10" creationId="{5B8D7907-8AB9-4E98-A576-1A13AECEDF3A}"/>
          </ac:spMkLst>
        </pc:spChg>
      </pc:sldChg>
      <pc:sldChg chg="new del">
        <pc:chgData name="Anupam Sobti" userId="45c1ab29-02d9-49bb-acd3-41ae05d5052e" providerId="ADAL" clId="{06A135D5-EAA2-B548-B927-DC4431581A60}" dt="2023-08-04T04:29:55.214" v="372" actId="680"/>
        <pc:sldMkLst>
          <pc:docMk/>
          <pc:sldMk cId="301965596" sldId="262"/>
        </pc:sldMkLst>
      </pc:sldChg>
      <pc:sldChg chg="addSp delSp modSp add mod delDesignElem">
        <pc:chgData name="Anupam Sobti" userId="45c1ab29-02d9-49bb-acd3-41ae05d5052e" providerId="ADAL" clId="{06A135D5-EAA2-B548-B927-DC4431581A60}" dt="2023-08-15T04:51:51.609" v="1995"/>
        <pc:sldMkLst>
          <pc:docMk/>
          <pc:sldMk cId="965604150" sldId="262"/>
        </pc:sldMkLst>
        <pc:spChg chg="mod">
          <ac:chgData name="Anupam Sobti" userId="45c1ab29-02d9-49bb-acd3-41ae05d5052e" providerId="ADAL" clId="{06A135D5-EAA2-B548-B927-DC4431581A60}" dt="2023-08-04T04:30:03.186" v="380" actId="20577"/>
          <ac:spMkLst>
            <pc:docMk/>
            <pc:sldMk cId="965604150" sldId="262"/>
            <ac:spMk id="2" creationId="{E9CB8DC6-633C-7446-3985-635886E8030D}"/>
          </ac:spMkLst>
        </pc:spChg>
        <pc:spChg chg="mod">
          <ac:chgData name="Anupam Sobti" userId="45c1ab29-02d9-49bb-acd3-41ae05d5052e" providerId="ADAL" clId="{06A135D5-EAA2-B548-B927-DC4431581A60}" dt="2023-08-15T04:50:47.590" v="1966"/>
          <ac:spMkLst>
            <pc:docMk/>
            <pc:sldMk cId="965604150" sldId="262"/>
            <ac:spMk id="3" creationId="{F4892D53-5306-D4ED-13A6-35E768761A52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965604150" sldId="262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965604150" sldId="262"/>
            <ac:spMk id="10" creationId="{5B8D7907-8AB9-4E98-A576-1A13AECEDF3A}"/>
          </ac:spMkLst>
        </pc:spChg>
      </pc:sldChg>
      <pc:sldChg chg="addSp delSp add del setBg delDesignElem">
        <pc:chgData name="Anupam Sobti" userId="45c1ab29-02d9-49bb-acd3-41ae05d5052e" providerId="ADAL" clId="{06A135D5-EAA2-B548-B927-DC4431581A60}" dt="2023-08-04T04:29:59.735" v="375"/>
        <pc:sldMkLst>
          <pc:docMk/>
          <pc:sldMk cId="3291026425" sldId="262"/>
        </pc:sldMkLst>
        <pc:spChg chg="add del">
          <ac:chgData name="Anupam Sobti" userId="45c1ab29-02d9-49bb-acd3-41ae05d5052e" providerId="ADAL" clId="{06A135D5-EAA2-B548-B927-DC4431581A60}" dt="2023-08-04T04:29:59.735" v="375"/>
          <ac:spMkLst>
            <pc:docMk/>
            <pc:sldMk cId="3291026425" sldId="262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04T04:29:59.735" v="375"/>
          <ac:spMkLst>
            <pc:docMk/>
            <pc:sldMk cId="3291026425" sldId="262"/>
            <ac:spMk id="10" creationId="{5B8D7907-8AB9-4E98-A576-1A13AECEDF3A}"/>
          </ac:spMkLst>
        </pc:spChg>
      </pc:sldChg>
      <pc:sldChg chg="addSp delSp add del setBg delDesignElem">
        <pc:chgData name="Anupam Sobti" userId="45c1ab29-02d9-49bb-acd3-41ae05d5052e" providerId="ADAL" clId="{06A135D5-EAA2-B548-B927-DC4431581A60}" dt="2023-08-04T04:38:39.371" v="721"/>
        <pc:sldMkLst>
          <pc:docMk/>
          <pc:sldMk cId="501670012" sldId="263"/>
        </pc:sldMkLst>
        <pc:spChg chg="add del">
          <ac:chgData name="Anupam Sobti" userId="45c1ab29-02d9-49bb-acd3-41ae05d5052e" providerId="ADAL" clId="{06A135D5-EAA2-B548-B927-DC4431581A60}" dt="2023-08-04T04:38:39.371" v="721"/>
          <ac:spMkLst>
            <pc:docMk/>
            <pc:sldMk cId="501670012" sldId="263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04T04:38:39.371" v="721"/>
          <ac:spMkLst>
            <pc:docMk/>
            <pc:sldMk cId="501670012" sldId="263"/>
            <ac:spMk id="10" creationId="{5B8D7907-8AB9-4E98-A576-1A13AECEDF3A}"/>
          </ac:spMkLst>
        </pc:spChg>
      </pc:sldChg>
      <pc:sldChg chg="addSp delSp modSp add mod delDesignElem">
        <pc:chgData name="Anupam Sobti" userId="45c1ab29-02d9-49bb-acd3-41ae05d5052e" providerId="ADAL" clId="{06A135D5-EAA2-B548-B927-DC4431581A60}" dt="2023-08-15T04:51:51.609" v="1995"/>
        <pc:sldMkLst>
          <pc:docMk/>
          <pc:sldMk cId="1771755796" sldId="263"/>
        </pc:sldMkLst>
        <pc:spChg chg="mod">
          <ac:chgData name="Anupam Sobti" userId="45c1ab29-02d9-49bb-acd3-41ae05d5052e" providerId="ADAL" clId="{06A135D5-EAA2-B548-B927-DC4431581A60}" dt="2023-08-04T04:38:44.292" v="741" actId="20577"/>
          <ac:spMkLst>
            <pc:docMk/>
            <pc:sldMk cId="1771755796" sldId="263"/>
            <ac:spMk id="2" creationId="{E9CB8DC6-633C-7446-3985-635886E8030D}"/>
          </ac:spMkLst>
        </pc:spChg>
        <pc:spChg chg="del">
          <ac:chgData name="Anupam Sobti" userId="45c1ab29-02d9-49bb-acd3-41ae05d5052e" providerId="ADAL" clId="{06A135D5-EAA2-B548-B927-DC4431581A60}" dt="2023-08-04T04:38:51.442" v="742" actId="478"/>
          <ac:spMkLst>
            <pc:docMk/>
            <pc:sldMk cId="1771755796" sldId="263"/>
            <ac:spMk id="3" creationId="{F4892D53-5306-D4ED-13A6-35E768761A52}"/>
          </ac:spMkLst>
        </pc:spChg>
        <pc:spChg chg="add del mod">
          <ac:chgData name="Anupam Sobti" userId="45c1ab29-02d9-49bb-acd3-41ae05d5052e" providerId="ADAL" clId="{06A135D5-EAA2-B548-B927-DC4431581A60}" dt="2023-08-04T04:38:54.879" v="743" actId="478"/>
          <ac:spMkLst>
            <pc:docMk/>
            <pc:sldMk cId="1771755796" sldId="263"/>
            <ac:spMk id="5" creationId="{69AB0E01-F8C2-8BFF-78BA-340EF95169DB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1771755796" sldId="263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8-04T10:52:51.397" v="1262" actId="113"/>
          <ac:spMkLst>
            <pc:docMk/>
            <pc:sldMk cId="1771755796" sldId="263"/>
            <ac:spMk id="9" creationId="{AC56CC9E-E647-5AE5-8095-B6321D3A5567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1771755796" sldId="263"/>
            <ac:spMk id="10" creationId="{5B8D7907-8AB9-4E98-A576-1A13AECEDF3A}"/>
          </ac:spMkLst>
        </pc:spChg>
        <pc:spChg chg="add mod">
          <ac:chgData name="Anupam Sobti" userId="45c1ab29-02d9-49bb-acd3-41ae05d5052e" providerId="ADAL" clId="{06A135D5-EAA2-B548-B927-DC4431581A60}" dt="2023-08-04T10:53:14.116" v="1266" actId="1076"/>
          <ac:spMkLst>
            <pc:docMk/>
            <pc:sldMk cId="1771755796" sldId="263"/>
            <ac:spMk id="13" creationId="{A40B6F9E-ED50-FFB9-67C2-C29BCE0C5067}"/>
          </ac:spMkLst>
        </pc:spChg>
        <pc:spChg chg="add del mod">
          <ac:chgData name="Anupam Sobti" userId="45c1ab29-02d9-49bb-acd3-41ae05d5052e" providerId="ADAL" clId="{06A135D5-EAA2-B548-B927-DC4431581A60}" dt="2023-08-04T10:32:18.783" v="1208" actId="478"/>
          <ac:spMkLst>
            <pc:docMk/>
            <pc:sldMk cId="1771755796" sldId="263"/>
            <ac:spMk id="17" creationId="{211133A0-9CA4-16B2-0469-34C0EB9DA1E7}"/>
          </ac:spMkLst>
        </pc:spChg>
        <pc:spChg chg="add mod">
          <ac:chgData name="Anupam Sobti" userId="45c1ab29-02d9-49bb-acd3-41ae05d5052e" providerId="ADAL" clId="{06A135D5-EAA2-B548-B927-DC4431581A60}" dt="2023-08-04T10:51:17.090" v="1235" actId="1076"/>
          <ac:spMkLst>
            <pc:docMk/>
            <pc:sldMk cId="1771755796" sldId="263"/>
            <ac:spMk id="18" creationId="{78DC81F4-BBA1-40AF-9E83-3C18B9F9E397}"/>
          </ac:spMkLst>
        </pc:spChg>
        <pc:spChg chg="add mod">
          <ac:chgData name="Anupam Sobti" userId="45c1ab29-02d9-49bb-acd3-41ae05d5052e" providerId="ADAL" clId="{06A135D5-EAA2-B548-B927-DC4431581A60}" dt="2023-08-07T05:03:51.098" v="1646" actId="1076"/>
          <ac:spMkLst>
            <pc:docMk/>
            <pc:sldMk cId="1771755796" sldId="263"/>
            <ac:spMk id="19" creationId="{567DCE86-05B6-156C-065C-22B1BD53C770}"/>
          </ac:spMkLst>
        </pc:spChg>
        <pc:spChg chg="add mod">
          <ac:chgData name="Anupam Sobti" userId="45c1ab29-02d9-49bb-acd3-41ae05d5052e" providerId="ADAL" clId="{06A135D5-EAA2-B548-B927-DC4431581A60}" dt="2023-08-07T05:03:51.098" v="1646" actId="1076"/>
          <ac:spMkLst>
            <pc:docMk/>
            <pc:sldMk cId="1771755796" sldId="263"/>
            <ac:spMk id="20" creationId="{58BABA77-3F1F-6BEB-C41B-87633E08CAC9}"/>
          </ac:spMkLst>
        </pc:spChg>
        <pc:spChg chg="add mod">
          <ac:chgData name="Anupam Sobti" userId="45c1ab29-02d9-49bb-acd3-41ae05d5052e" providerId="ADAL" clId="{06A135D5-EAA2-B548-B927-DC4431581A60}" dt="2023-08-07T05:03:24.745" v="1642" actId="20577"/>
          <ac:spMkLst>
            <pc:docMk/>
            <pc:sldMk cId="1771755796" sldId="263"/>
            <ac:spMk id="21" creationId="{D3CCD6A6-02E4-BFE0-E153-858CEDC1BBF7}"/>
          </ac:spMkLst>
        </pc:spChg>
        <pc:spChg chg="add mod">
          <ac:chgData name="Anupam Sobti" userId="45c1ab29-02d9-49bb-acd3-41ae05d5052e" providerId="ADAL" clId="{06A135D5-EAA2-B548-B927-DC4431581A60}" dt="2023-08-07T05:03:54.692" v="1647" actId="1076"/>
          <ac:spMkLst>
            <pc:docMk/>
            <pc:sldMk cId="1771755796" sldId="263"/>
            <ac:spMk id="22" creationId="{CCD52345-D659-9BB7-608B-FEA411573EE3}"/>
          </ac:spMkLst>
        </pc:spChg>
        <pc:spChg chg="add mod">
          <ac:chgData name="Anupam Sobti" userId="45c1ab29-02d9-49bb-acd3-41ae05d5052e" providerId="ADAL" clId="{06A135D5-EAA2-B548-B927-DC4431581A60}" dt="2023-08-04T10:52:45.467" v="1261" actId="113"/>
          <ac:spMkLst>
            <pc:docMk/>
            <pc:sldMk cId="1771755796" sldId="263"/>
            <ac:spMk id="27" creationId="{36E4D07B-9FD5-6D00-553A-F31D6B1D4239}"/>
          </ac:spMkLst>
        </pc:spChg>
        <pc:spChg chg="add mod">
          <ac:chgData name="Anupam Sobti" userId="45c1ab29-02d9-49bb-acd3-41ae05d5052e" providerId="ADAL" clId="{06A135D5-EAA2-B548-B927-DC4431581A60}" dt="2023-08-04T10:52:42.378" v="1260" actId="113"/>
          <ac:spMkLst>
            <pc:docMk/>
            <pc:sldMk cId="1771755796" sldId="263"/>
            <ac:spMk id="28" creationId="{910C69D8-2F5A-72D2-951D-E27BA551F2EF}"/>
          </ac:spMkLst>
        </pc:spChg>
        <pc:spChg chg="add mod">
          <ac:chgData name="Anupam Sobti" userId="45c1ab29-02d9-49bb-acd3-41ae05d5052e" providerId="ADAL" clId="{06A135D5-EAA2-B548-B927-DC4431581A60}" dt="2023-08-04T10:59:23.450" v="1407" actId="113"/>
          <ac:spMkLst>
            <pc:docMk/>
            <pc:sldMk cId="1771755796" sldId="263"/>
            <ac:spMk id="33" creationId="{B5987DF9-2969-39AE-F6C2-4204F42A681E}"/>
          </ac:spMkLst>
        </pc:spChg>
        <pc:picChg chg="add mod">
          <ac:chgData name="Anupam Sobti" userId="45c1ab29-02d9-49bb-acd3-41ae05d5052e" providerId="ADAL" clId="{06A135D5-EAA2-B548-B927-DC4431581A60}" dt="2023-08-04T04:40:53.762" v="749" actId="1076"/>
          <ac:picMkLst>
            <pc:docMk/>
            <pc:sldMk cId="1771755796" sldId="263"/>
            <ac:picMk id="7" creationId="{136E6CCF-3BBE-ACE3-F6A6-EB51DFBA9A07}"/>
          </ac:picMkLst>
        </pc:picChg>
        <pc:picChg chg="add mod">
          <ac:chgData name="Anupam Sobti" userId="45c1ab29-02d9-49bb-acd3-41ae05d5052e" providerId="ADAL" clId="{06A135D5-EAA2-B548-B927-DC4431581A60}" dt="2023-08-04T10:57:24.459" v="1382" actId="29295"/>
          <ac:picMkLst>
            <pc:docMk/>
            <pc:sldMk cId="1771755796" sldId="263"/>
            <ac:picMk id="15" creationId="{60BC305A-5243-B297-78E8-E3F80609F376}"/>
          </ac:picMkLst>
        </pc:picChg>
        <pc:picChg chg="add mod">
          <ac:chgData name="Anupam Sobti" userId="45c1ab29-02d9-49bb-acd3-41ae05d5052e" providerId="ADAL" clId="{06A135D5-EAA2-B548-B927-DC4431581A60}" dt="2023-08-04T10:51:17.090" v="1235" actId="1076"/>
          <ac:picMkLst>
            <pc:docMk/>
            <pc:sldMk cId="1771755796" sldId="263"/>
            <ac:picMk id="16" creationId="{4825B529-A709-F257-F100-5484C7645887}"/>
          </ac:picMkLst>
        </pc:picChg>
        <pc:picChg chg="add mod">
          <ac:chgData name="Anupam Sobti" userId="45c1ab29-02d9-49bb-acd3-41ae05d5052e" providerId="ADAL" clId="{06A135D5-EAA2-B548-B927-DC4431581A60}" dt="2023-08-04T10:51:45.387" v="1257" actId="1076"/>
          <ac:picMkLst>
            <pc:docMk/>
            <pc:sldMk cId="1771755796" sldId="263"/>
            <ac:picMk id="24" creationId="{87E28209-7512-43E3-A280-C69C2F298C78}"/>
          </ac:picMkLst>
        </pc:picChg>
        <pc:picChg chg="add mod">
          <ac:chgData name="Anupam Sobti" userId="45c1ab29-02d9-49bb-acd3-41ae05d5052e" providerId="ADAL" clId="{06A135D5-EAA2-B548-B927-DC4431581A60}" dt="2023-08-04T10:51:45.387" v="1257" actId="1076"/>
          <ac:picMkLst>
            <pc:docMk/>
            <pc:sldMk cId="1771755796" sldId="263"/>
            <ac:picMk id="25" creationId="{1290D61E-89C4-497A-D12B-A9F8175B3264}"/>
          </ac:picMkLst>
        </pc:picChg>
        <pc:picChg chg="add mod modCrop">
          <ac:chgData name="Anupam Sobti" userId="45c1ab29-02d9-49bb-acd3-41ae05d5052e" providerId="ADAL" clId="{06A135D5-EAA2-B548-B927-DC4431581A60}" dt="2023-08-04T10:55:36.508" v="1270" actId="1076"/>
          <ac:picMkLst>
            <pc:docMk/>
            <pc:sldMk cId="1771755796" sldId="263"/>
            <ac:picMk id="26" creationId="{42CD3B8D-8985-C963-6F0A-32252B3B826E}"/>
          </ac:picMkLst>
        </pc:picChg>
        <pc:picChg chg="add mod">
          <ac:chgData name="Anupam Sobti" userId="45c1ab29-02d9-49bb-acd3-41ae05d5052e" providerId="ADAL" clId="{06A135D5-EAA2-B548-B927-DC4431581A60}" dt="2023-08-04T10:59:05.603" v="1387" actId="1076"/>
          <ac:picMkLst>
            <pc:docMk/>
            <pc:sldMk cId="1771755796" sldId="263"/>
            <ac:picMk id="32" creationId="{58319F12-42AD-B09E-5E00-92B46D73968E}"/>
          </ac:picMkLst>
        </pc:picChg>
        <pc:cxnChg chg="add mod">
          <ac:chgData name="Anupam Sobti" userId="45c1ab29-02d9-49bb-acd3-41ae05d5052e" providerId="ADAL" clId="{06A135D5-EAA2-B548-B927-DC4431581A60}" dt="2023-08-04T10:53:09.502" v="1265" actId="14100"/>
          <ac:cxnSpMkLst>
            <pc:docMk/>
            <pc:sldMk cId="1771755796" sldId="263"/>
            <ac:cxnSpMk id="12" creationId="{5E2543A8-75F7-873E-5B07-180776CF6AD5}"/>
          </ac:cxnSpMkLst>
        </pc:cxnChg>
      </pc:sldChg>
      <pc:sldChg chg="addSp delSp modSp add mod delDesignElem">
        <pc:chgData name="Anupam Sobti" userId="45c1ab29-02d9-49bb-acd3-41ae05d5052e" providerId="ADAL" clId="{06A135D5-EAA2-B548-B927-DC4431581A60}" dt="2023-08-15T04:51:51.609" v="1995"/>
        <pc:sldMkLst>
          <pc:docMk/>
          <pc:sldMk cId="336147378" sldId="264"/>
        </pc:sldMkLst>
        <pc:spChg chg="mod">
          <ac:chgData name="Anupam Sobti" userId="45c1ab29-02d9-49bb-acd3-41ae05d5052e" providerId="ADAL" clId="{06A135D5-EAA2-B548-B927-DC4431581A60}" dt="2023-08-04T11:05:17.350" v="1424" actId="20577"/>
          <ac:spMkLst>
            <pc:docMk/>
            <pc:sldMk cId="336147378" sldId="264"/>
            <ac:spMk id="2" creationId="{E9CB8DC6-633C-7446-3985-635886E8030D}"/>
          </ac:spMkLst>
        </pc:spChg>
        <pc:spChg chg="add mod">
          <ac:chgData name="Anupam Sobti" userId="45c1ab29-02d9-49bb-acd3-41ae05d5052e" providerId="ADAL" clId="{06A135D5-EAA2-B548-B927-DC4431581A60}" dt="2023-08-07T05:43:42.146" v="1704" actId="14100"/>
          <ac:spMkLst>
            <pc:docMk/>
            <pc:sldMk cId="336147378" sldId="264"/>
            <ac:spMk id="3" creationId="{4D2B02E9-2926-4DD6-3167-66262B5BA32B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336147378" sldId="264"/>
            <ac:spMk id="8" creationId="{FAA3B297-9683-4E38-89FA-062C53E13F85}"/>
          </ac:spMkLst>
        </pc:spChg>
        <pc:spChg chg="del">
          <ac:chgData name="Anupam Sobti" userId="45c1ab29-02d9-49bb-acd3-41ae05d5052e" providerId="ADAL" clId="{06A135D5-EAA2-B548-B927-DC4431581A60}" dt="2023-08-04T11:05:24.222" v="1425" actId="478"/>
          <ac:spMkLst>
            <pc:docMk/>
            <pc:sldMk cId="336147378" sldId="264"/>
            <ac:spMk id="9" creationId="{AC56CC9E-E647-5AE5-8095-B6321D3A5567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336147378" sldId="264"/>
            <ac:spMk id="10" creationId="{5B8D7907-8AB9-4E98-A576-1A13AECEDF3A}"/>
          </ac:spMkLst>
        </pc:spChg>
        <pc:spChg chg="del">
          <ac:chgData name="Anupam Sobti" userId="45c1ab29-02d9-49bb-acd3-41ae05d5052e" providerId="ADAL" clId="{06A135D5-EAA2-B548-B927-DC4431581A60}" dt="2023-08-04T11:05:24.222" v="1425" actId="478"/>
          <ac:spMkLst>
            <pc:docMk/>
            <pc:sldMk cId="336147378" sldId="264"/>
            <ac:spMk id="13" creationId="{A40B6F9E-ED50-FFB9-67C2-C29BCE0C5067}"/>
          </ac:spMkLst>
        </pc:spChg>
        <pc:spChg chg="del">
          <ac:chgData name="Anupam Sobti" userId="45c1ab29-02d9-49bb-acd3-41ae05d5052e" providerId="ADAL" clId="{06A135D5-EAA2-B548-B927-DC4431581A60}" dt="2023-08-04T11:05:24.222" v="1425" actId="478"/>
          <ac:spMkLst>
            <pc:docMk/>
            <pc:sldMk cId="336147378" sldId="264"/>
            <ac:spMk id="18" creationId="{78DC81F4-BBA1-40AF-9E83-3C18B9F9E397}"/>
          </ac:spMkLst>
        </pc:spChg>
        <pc:spChg chg="del">
          <ac:chgData name="Anupam Sobti" userId="45c1ab29-02d9-49bb-acd3-41ae05d5052e" providerId="ADAL" clId="{06A135D5-EAA2-B548-B927-DC4431581A60}" dt="2023-08-04T11:05:24.222" v="1425" actId="478"/>
          <ac:spMkLst>
            <pc:docMk/>
            <pc:sldMk cId="336147378" sldId="264"/>
            <ac:spMk id="19" creationId="{567DCE86-05B6-156C-065C-22B1BD53C770}"/>
          </ac:spMkLst>
        </pc:spChg>
        <pc:spChg chg="del">
          <ac:chgData name="Anupam Sobti" userId="45c1ab29-02d9-49bb-acd3-41ae05d5052e" providerId="ADAL" clId="{06A135D5-EAA2-B548-B927-DC4431581A60}" dt="2023-08-04T11:05:24.222" v="1425" actId="478"/>
          <ac:spMkLst>
            <pc:docMk/>
            <pc:sldMk cId="336147378" sldId="264"/>
            <ac:spMk id="20" creationId="{58BABA77-3F1F-6BEB-C41B-87633E08CAC9}"/>
          </ac:spMkLst>
        </pc:spChg>
        <pc:spChg chg="del">
          <ac:chgData name="Anupam Sobti" userId="45c1ab29-02d9-49bb-acd3-41ae05d5052e" providerId="ADAL" clId="{06A135D5-EAA2-B548-B927-DC4431581A60}" dt="2023-08-04T11:05:24.222" v="1425" actId="478"/>
          <ac:spMkLst>
            <pc:docMk/>
            <pc:sldMk cId="336147378" sldId="264"/>
            <ac:spMk id="21" creationId="{D3CCD6A6-02E4-BFE0-E153-858CEDC1BBF7}"/>
          </ac:spMkLst>
        </pc:spChg>
        <pc:spChg chg="del">
          <ac:chgData name="Anupam Sobti" userId="45c1ab29-02d9-49bb-acd3-41ae05d5052e" providerId="ADAL" clId="{06A135D5-EAA2-B548-B927-DC4431581A60}" dt="2023-08-04T11:05:24.222" v="1425" actId="478"/>
          <ac:spMkLst>
            <pc:docMk/>
            <pc:sldMk cId="336147378" sldId="264"/>
            <ac:spMk id="22" creationId="{CCD52345-D659-9BB7-608B-FEA411573EE3}"/>
          </ac:spMkLst>
        </pc:spChg>
        <pc:spChg chg="del">
          <ac:chgData name="Anupam Sobti" userId="45c1ab29-02d9-49bb-acd3-41ae05d5052e" providerId="ADAL" clId="{06A135D5-EAA2-B548-B927-DC4431581A60}" dt="2023-08-04T11:05:24.222" v="1425" actId="478"/>
          <ac:spMkLst>
            <pc:docMk/>
            <pc:sldMk cId="336147378" sldId="264"/>
            <ac:spMk id="27" creationId="{36E4D07B-9FD5-6D00-553A-F31D6B1D4239}"/>
          </ac:spMkLst>
        </pc:spChg>
        <pc:spChg chg="del">
          <ac:chgData name="Anupam Sobti" userId="45c1ab29-02d9-49bb-acd3-41ae05d5052e" providerId="ADAL" clId="{06A135D5-EAA2-B548-B927-DC4431581A60}" dt="2023-08-04T11:05:24.222" v="1425" actId="478"/>
          <ac:spMkLst>
            <pc:docMk/>
            <pc:sldMk cId="336147378" sldId="264"/>
            <ac:spMk id="28" creationId="{910C69D8-2F5A-72D2-951D-E27BA551F2EF}"/>
          </ac:spMkLst>
        </pc:spChg>
        <pc:spChg chg="del">
          <ac:chgData name="Anupam Sobti" userId="45c1ab29-02d9-49bb-acd3-41ae05d5052e" providerId="ADAL" clId="{06A135D5-EAA2-B548-B927-DC4431581A60}" dt="2023-08-04T11:05:24.222" v="1425" actId="478"/>
          <ac:spMkLst>
            <pc:docMk/>
            <pc:sldMk cId="336147378" sldId="264"/>
            <ac:spMk id="33" creationId="{B5987DF9-2969-39AE-F6C2-4204F42A681E}"/>
          </ac:spMkLst>
        </pc:spChg>
        <pc:picChg chg="add mod">
          <ac:chgData name="Anupam Sobti" userId="45c1ab29-02d9-49bb-acd3-41ae05d5052e" providerId="ADAL" clId="{06A135D5-EAA2-B548-B927-DC4431581A60}" dt="2023-08-07T05:38:45.315" v="1674" actId="1076"/>
          <ac:picMkLst>
            <pc:docMk/>
            <pc:sldMk cId="336147378" sldId="264"/>
            <ac:picMk id="4" creationId="{850E7921-4C20-ABD0-8B9B-EBDCD22328BB}"/>
          </ac:picMkLst>
        </pc:picChg>
        <pc:picChg chg="add mod">
          <ac:chgData name="Anupam Sobti" userId="45c1ab29-02d9-49bb-acd3-41ae05d5052e" providerId="ADAL" clId="{06A135D5-EAA2-B548-B927-DC4431581A60}" dt="2023-08-07T05:38:42.389" v="1673" actId="1076"/>
          <ac:picMkLst>
            <pc:docMk/>
            <pc:sldMk cId="336147378" sldId="264"/>
            <ac:picMk id="5" creationId="{2D4B02DE-1B03-9524-96AD-EE996528F225}"/>
          </ac:picMkLst>
        </pc:picChg>
        <pc:picChg chg="add mod">
          <ac:chgData name="Anupam Sobti" userId="45c1ab29-02d9-49bb-acd3-41ae05d5052e" providerId="ADAL" clId="{06A135D5-EAA2-B548-B927-DC4431581A60}" dt="2023-08-07T05:38:39.840" v="1672" actId="1076"/>
          <ac:picMkLst>
            <pc:docMk/>
            <pc:sldMk cId="336147378" sldId="264"/>
            <ac:picMk id="6" creationId="{DDF69F5C-778E-9E8B-28D6-06B4DD620770}"/>
          </ac:picMkLst>
        </pc:picChg>
        <pc:picChg chg="del">
          <ac:chgData name="Anupam Sobti" userId="45c1ab29-02d9-49bb-acd3-41ae05d5052e" providerId="ADAL" clId="{06A135D5-EAA2-B548-B927-DC4431581A60}" dt="2023-08-04T11:05:24.222" v="1425" actId="478"/>
          <ac:picMkLst>
            <pc:docMk/>
            <pc:sldMk cId="336147378" sldId="264"/>
            <ac:picMk id="7" creationId="{136E6CCF-3BBE-ACE3-F6A6-EB51DFBA9A07}"/>
          </ac:picMkLst>
        </pc:picChg>
        <pc:picChg chg="add mod">
          <ac:chgData name="Anupam Sobti" userId="45c1ab29-02d9-49bb-acd3-41ae05d5052e" providerId="ADAL" clId="{06A135D5-EAA2-B548-B927-DC4431581A60}" dt="2023-08-07T05:38:51.023" v="1675" actId="1076"/>
          <ac:picMkLst>
            <pc:docMk/>
            <pc:sldMk cId="336147378" sldId="264"/>
            <ac:picMk id="7" creationId="{4868B5C9-BB70-6A42-5270-85A448CD5E96}"/>
          </ac:picMkLst>
        </pc:picChg>
        <pc:picChg chg="add mod">
          <ac:chgData name="Anupam Sobti" userId="45c1ab29-02d9-49bb-acd3-41ae05d5052e" providerId="ADAL" clId="{06A135D5-EAA2-B548-B927-DC4431581A60}" dt="2023-08-07T05:44:44.395" v="1712" actId="1076"/>
          <ac:picMkLst>
            <pc:docMk/>
            <pc:sldMk cId="336147378" sldId="264"/>
            <ac:picMk id="9" creationId="{F9FAD8A4-6CEC-E902-604E-5246A1765DE5}"/>
          </ac:picMkLst>
        </pc:picChg>
        <pc:picChg chg="add mod">
          <ac:chgData name="Anupam Sobti" userId="45c1ab29-02d9-49bb-acd3-41ae05d5052e" providerId="ADAL" clId="{06A135D5-EAA2-B548-B927-DC4431581A60}" dt="2023-08-07T05:42:27.423" v="1683" actId="1076"/>
          <ac:picMkLst>
            <pc:docMk/>
            <pc:sldMk cId="336147378" sldId="264"/>
            <ac:picMk id="11" creationId="{2F2FDB75-2159-DBAF-22B7-E94205EB0771}"/>
          </ac:picMkLst>
        </pc:picChg>
        <pc:picChg chg="add mod">
          <ac:chgData name="Anupam Sobti" userId="45c1ab29-02d9-49bb-acd3-41ae05d5052e" providerId="ADAL" clId="{06A135D5-EAA2-B548-B927-DC4431581A60}" dt="2023-08-07T05:44:41.164" v="1711" actId="1076"/>
          <ac:picMkLst>
            <pc:docMk/>
            <pc:sldMk cId="336147378" sldId="264"/>
            <ac:picMk id="12" creationId="{29F73522-CBE7-FCCD-1E66-9126AA96195B}"/>
          </ac:picMkLst>
        </pc:picChg>
        <pc:picChg chg="del">
          <ac:chgData name="Anupam Sobti" userId="45c1ab29-02d9-49bb-acd3-41ae05d5052e" providerId="ADAL" clId="{06A135D5-EAA2-B548-B927-DC4431581A60}" dt="2023-08-04T11:05:24.222" v="1425" actId="478"/>
          <ac:picMkLst>
            <pc:docMk/>
            <pc:sldMk cId="336147378" sldId="264"/>
            <ac:picMk id="15" creationId="{60BC305A-5243-B297-78E8-E3F80609F376}"/>
          </ac:picMkLst>
        </pc:picChg>
        <pc:picChg chg="del">
          <ac:chgData name="Anupam Sobti" userId="45c1ab29-02d9-49bb-acd3-41ae05d5052e" providerId="ADAL" clId="{06A135D5-EAA2-B548-B927-DC4431581A60}" dt="2023-08-04T11:05:24.222" v="1425" actId="478"/>
          <ac:picMkLst>
            <pc:docMk/>
            <pc:sldMk cId="336147378" sldId="264"/>
            <ac:picMk id="16" creationId="{4825B529-A709-F257-F100-5484C7645887}"/>
          </ac:picMkLst>
        </pc:picChg>
        <pc:picChg chg="del">
          <ac:chgData name="Anupam Sobti" userId="45c1ab29-02d9-49bb-acd3-41ae05d5052e" providerId="ADAL" clId="{06A135D5-EAA2-B548-B927-DC4431581A60}" dt="2023-08-04T11:05:24.222" v="1425" actId="478"/>
          <ac:picMkLst>
            <pc:docMk/>
            <pc:sldMk cId="336147378" sldId="264"/>
            <ac:picMk id="24" creationId="{87E28209-7512-43E3-A280-C69C2F298C78}"/>
          </ac:picMkLst>
        </pc:picChg>
        <pc:picChg chg="del">
          <ac:chgData name="Anupam Sobti" userId="45c1ab29-02d9-49bb-acd3-41ae05d5052e" providerId="ADAL" clId="{06A135D5-EAA2-B548-B927-DC4431581A60}" dt="2023-08-04T11:05:24.222" v="1425" actId="478"/>
          <ac:picMkLst>
            <pc:docMk/>
            <pc:sldMk cId="336147378" sldId="264"/>
            <ac:picMk id="25" creationId="{1290D61E-89C4-497A-D12B-A9F8175B3264}"/>
          </ac:picMkLst>
        </pc:picChg>
        <pc:picChg chg="del">
          <ac:chgData name="Anupam Sobti" userId="45c1ab29-02d9-49bb-acd3-41ae05d5052e" providerId="ADAL" clId="{06A135D5-EAA2-B548-B927-DC4431581A60}" dt="2023-08-04T11:05:24.222" v="1425" actId="478"/>
          <ac:picMkLst>
            <pc:docMk/>
            <pc:sldMk cId="336147378" sldId="264"/>
            <ac:picMk id="26" creationId="{42CD3B8D-8985-C963-6F0A-32252B3B826E}"/>
          </ac:picMkLst>
        </pc:picChg>
        <pc:picChg chg="del">
          <ac:chgData name="Anupam Sobti" userId="45c1ab29-02d9-49bb-acd3-41ae05d5052e" providerId="ADAL" clId="{06A135D5-EAA2-B548-B927-DC4431581A60}" dt="2023-08-04T11:05:24.222" v="1425" actId="478"/>
          <ac:picMkLst>
            <pc:docMk/>
            <pc:sldMk cId="336147378" sldId="264"/>
            <ac:picMk id="32" creationId="{58319F12-42AD-B09E-5E00-92B46D73968E}"/>
          </ac:picMkLst>
        </pc:picChg>
        <pc:cxnChg chg="del">
          <ac:chgData name="Anupam Sobti" userId="45c1ab29-02d9-49bb-acd3-41ae05d5052e" providerId="ADAL" clId="{06A135D5-EAA2-B548-B927-DC4431581A60}" dt="2023-08-04T11:05:24.222" v="1425" actId="478"/>
          <ac:cxnSpMkLst>
            <pc:docMk/>
            <pc:sldMk cId="336147378" sldId="264"/>
            <ac:cxnSpMk id="12" creationId="{5E2543A8-75F7-873E-5B07-180776CF6AD5}"/>
          </ac:cxnSpMkLst>
        </pc:cxnChg>
      </pc:sldChg>
      <pc:sldChg chg="new del">
        <pc:chgData name="Anupam Sobti" userId="45c1ab29-02d9-49bb-acd3-41ae05d5052e" providerId="ADAL" clId="{06A135D5-EAA2-B548-B927-DC4431581A60}" dt="2023-08-04T11:05:04.134" v="1409" actId="680"/>
        <pc:sldMkLst>
          <pc:docMk/>
          <pc:sldMk cId="1126864808" sldId="264"/>
        </pc:sldMkLst>
      </pc:sldChg>
      <pc:sldChg chg="addSp delSp add del setBg delDesignElem">
        <pc:chgData name="Anupam Sobti" userId="45c1ab29-02d9-49bb-acd3-41ae05d5052e" providerId="ADAL" clId="{06A135D5-EAA2-B548-B927-DC4431581A60}" dt="2023-08-04T11:05:12.412" v="1412"/>
        <pc:sldMkLst>
          <pc:docMk/>
          <pc:sldMk cId="3124705032" sldId="264"/>
        </pc:sldMkLst>
        <pc:spChg chg="add del">
          <ac:chgData name="Anupam Sobti" userId="45c1ab29-02d9-49bb-acd3-41ae05d5052e" providerId="ADAL" clId="{06A135D5-EAA2-B548-B927-DC4431581A60}" dt="2023-08-04T11:05:12.412" v="1412"/>
          <ac:spMkLst>
            <pc:docMk/>
            <pc:sldMk cId="3124705032" sldId="264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04T11:05:12.412" v="1412"/>
          <ac:spMkLst>
            <pc:docMk/>
            <pc:sldMk cId="3124705032" sldId="264"/>
            <ac:spMk id="10" creationId="{5B8D7907-8AB9-4E98-A576-1A13AECEDF3A}"/>
          </ac:spMkLst>
        </pc:spChg>
      </pc:sldChg>
      <pc:sldChg chg="addSp delSp add del setBg delDesignElem">
        <pc:chgData name="Anupam Sobti" userId="45c1ab29-02d9-49bb-acd3-41ae05d5052e" providerId="ADAL" clId="{06A135D5-EAA2-B548-B927-DC4431581A60}" dt="2023-08-07T05:57:23.170" v="1717"/>
        <pc:sldMkLst>
          <pc:docMk/>
          <pc:sldMk cId="539938808" sldId="265"/>
        </pc:sldMkLst>
        <pc:spChg chg="add del">
          <ac:chgData name="Anupam Sobti" userId="45c1ab29-02d9-49bb-acd3-41ae05d5052e" providerId="ADAL" clId="{06A135D5-EAA2-B548-B927-DC4431581A60}" dt="2023-08-07T05:57:23.170" v="1717"/>
          <ac:spMkLst>
            <pc:docMk/>
            <pc:sldMk cId="539938808" sldId="265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07T05:57:23.170" v="1717"/>
          <ac:spMkLst>
            <pc:docMk/>
            <pc:sldMk cId="539938808" sldId="265"/>
            <ac:spMk id="10" creationId="{5B8D7907-8AB9-4E98-A576-1A13AECEDF3A}"/>
          </ac:spMkLst>
        </pc:spChg>
      </pc:sldChg>
      <pc:sldChg chg="new del">
        <pc:chgData name="Anupam Sobti" userId="45c1ab29-02d9-49bb-acd3-41ae05d5052e" providerId="ADAL" clId="{06A135D5-EAA2-B548-B927-DC4431581A60}" dt="2023-08-07T05:57:18.435" v="1714" actId="680"/>
        <pc:sldMkLst>
          <pc:docMk/>
          <pc:sldMk cId="1242258979" sldId="265"/>
        </pc:sldMkLst>
      </pc:sldChg>
      <pc:sldChg chg="addSp delSp modSp add mod modAnim delDesignElem">
        <pc:chgData name="Anupam Sobti" userId="45c1ab29-02d9-49bb-acd3-41ae05d5052e" providerId="ADAL" clId="{06A135D5-EAA2-B548-B927-DC4431581A60}" dt="2023-08-15T04:51:51.609" v="1995"/>
        <pc:sldMkLst>
          <pc:docMk/>
          <pc:sldMk cId="3292284086" sldId="265"/>
        </pc:sldMkLst>
        <pc:spChg chg="mod">
          <ac:chgData name="Anupam Sobti" userId="45c1ab29-02d9-49bb-acd3-41ae05d5052e" providerId="ADAL" clId="{06A135D5-EAA2-B548-B927-DC4431581A60}" dt="2023-08-07T05:57:38.043" v="1732"/>
          <ac:spMkLst>
            <pc:docMk/>
            <pc:sldMk cId="3292284086" sldId="265"/>
            <ac:spMk id="2" creationId="{E9CB8DC6-633C-7446-3985-635886E8030D}"/>
          </ac:spMkLst>
        </pc:spChg>
        <pc:spChg chg="del">
          <ac:chgData name="Anupam Sobti" userId="45c1ab29-02d9-49bb-acd3-41ae05d5052e" providerId="ADAL" clId="{06A135D5-EAA2-B548-B927-DC4431581A60}" dt="2023-08-07T05:57:30.961" v="1730" actId="21"/>
          <ac:spMkLst>
            <pc:docMk/>
            <pc:sldMk cId="3292284086" sldId="265"/>
            <ac:spMk id="3" creationId="{4D2B02E9-2926-4DD6-3167-66262B5BA32B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3292284086" sldId="265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3292284086" sldId="265"/>
            <ac:spMk id="10" creationId="{5B8D7907-8AB9-4E98-A576-1A13AECEDF3A}"/>
          </ac:spMkLst>
        </pc:spChg>
        <pc:spChg chg="add del">
          <ac:chgData name="Anupam Sobti" userId="45c1ab29-02d9-49bb-acd3-41ae05d5052e" providerId="ADAL" clId="{06A135D5-EAA2-B548-B927-DC4431581A60}" dt="2023-08-07T05:57:45.498" v="1734" actId="22"/>
          <ac:spMkLst>
            <pc:docMk/>
            <pc:sldMk cId="3292284086" sldId="265"/>
            <ac:spMk id="14" creationId="{174AB799-0CB2-D8BB-25CC-45B6A6B60E10}"/>
          </ac:spMkLst>
        </pc:spChg>
        <pc:spChg chg="add mod">
          <ac:chgData name="Anupam Sobti" userId="45c1ab29-02d9-49bb-acd3-41ae05d5052e" providerId="ADAL" clId="{06A135D5-EAA2-B548-B927-DC4431581A60}" dt="2023-08-07T07:48:34.289" v="1805" actId="1076"/>
          <ac:spMkLst>
            <pc:docMk/>
            <pc:sldMk cId="3292284086" sldId="265"/>
            <ac:spMk id="16" creationId="{4BC0525B-B284-4002-774C-7931FABB0C7F}"/>
          </ac:spMkLst>
        </pc:spChg>
        <pc:spChg chg="add mod">
          <ac:chgData name="Anupam Sobti" userId="45c1ab29-02d9-49bb-acd3-41ae05d5052e" providerId="ADAL" clId="{06A135D5-EAA2-B548-B927-DC4431581A60}" dt="2023-08-07T06:03:28.749" v="1800" actId="1076"/>
          <ac:spMkLst>
            <pc:docMk/>
            <pc:sldMk cId="3292284086" sldId="265"/>
            <ac:spMk id="18" creationId="{31894840-2744-F789-525F-02746F085B4F}"/>
          </ac:spMkLst>
        </pc:spChg>
        <pc:spChg chg="add del">
          <ac:chgData name="Anupam Sobti" userId="45c1ab29-02d9-49bb-acd3-41ae05d5052e" providerId="ADAL" clId="{06A135D5-EAA2-B548-B927-DC4431581A60}" dt="2023-08-07T07:28:43.737" v="1802" actId="22"/>
          <ac:spMkLst>
            <pc:docMk/>
            <pc:sldMk cId="3292284086" sldId="265"/>
            <ac:spMk id="20" creationId="{F476F40C-218E-22EC-6468-C3CAD5B1A3A1}"/>
          </ac:spMkLst>
        </pc:spChg>
        <pc:picChg chg="del">
          <ac:chgData name="Anupam Sobti" userId="45c1ab29-02d9-49bb-acd3-41ae05d5052e" providerId="ADAL" clId="{06A135D5-EAA2-B548-B927-DC4431581A60}" dt="2023-08-07T05:57:34.868" v="1731" actId="478"/>
          <ac:picMkLst>
            <pc:docMk/>
            <pc:sldMk cId="3292284086" sldId="265"/>
            <ac:picMk id="4" creationId="{850E7921-4C20-ABD0-8B9B-EBDCD22328BB}"/>
          </ac:picMkLst>
        </pc:picChg>
        <pc:picChg chg="del">
          <ac:chgData name="Anupam Sobti" userId="45c1ab29-02d9-49bb-acd3-41ae05d5052e" providerId="ADAL" clId="{06A135D5-EAA2-B548-B927-DC4431581A60}" dt="2023-08-07T05:57:34.868" v="1731" actId="478"/>
          <ac:picMkLst>
            <pc:docMk/>
            <pc:sldMk cId="3292284086" sldId="265"/>
            <ac:picMk id="5" creationId="{2D4B02DE-1B03-9524-96AD-EE996528F225}"/>
          </ac:picMkLst>
        </pc:picChg>
        <pc:picChg chg="del">
          <ac:chgData name="Anupam Sobti" userId="45c1ab29-02d9-49bb-acd3-41ae05d5052e" providerId="ADAL" clId="{06A135D5-EAA2-B548-B927-DC4431581A60}" dt="2023-08-07T05:57:34.868" v="1731" actId="478"/>
          <ac:picMkLst>
            <pc:docMk/>
            <pc:sldMk cId="3292284086" sldId="265"/>
            <ac:picMk id="6" creationId="{DDF69F5C-778E-9E8B-28D6-06B4DD620770}"/>
          </ac:picMkLst>
        </pc:picChg>
        <pc:picChg chg="del">
          <ac:chgData name="Anupam Sobti" userId="45c1ab29-02d9-49bb-acd3-41ae05d5052e" providerId="ADAL" clId="{06A135D5-EAA2-B548-B927-DC4431581A60}" dt="2023-08-07T05:57:34.868" v="1731" actId="478"/>
          <ac:picMkLst>
            <pc:docMk/>
            <pc:sldMk cId="3292284086" sldId="265"/>
            <ac:picMk id="7" creationId="{4868B5C9-BB70-6A42-5270-85A448CD5E96}"/>
          </ac:picMkLst>
        </pc:picChg>
        <pc:picChg chg="del">
          <ac:chgData name="Anupam Sobti" userId="45c1ab29-02d9-49bb-acd3-41ae05d5052e" providerId="ADAL" clId="{06A135D5-EAA2-B548-B927-DC4431581A60}" dt="2023-08-07T05:57:34.868" v="1731" actId="478"/>
          <ac:picMkLst>
            <pc:docMk/>
            <pc:sldMk cId="3292284086" sldId="265"/>
            <ac:picMk id="9" creationId="{F9FAD8A4-6CEC-E902-604E-5246A1765DE5}"/>
          </ac:picMkLst>
        </pc:picChg>
        <pc:picChg chg="del">
          <ac:chgData name="Anupam Sobti" userId="45c1ab29-02d9-49bb-acd3-41ae05d5052e" providerId="ADAL" clId="{06A135D5-EAA2-B548-B927-DC4431581A60}" dt="2023-08-07T05:57:34.868" v="1731" actId="478"/>
          <ac:picMkLst>
            <pc:docMk/>
            <pc:sldMk cId="3292284086" sldId="265"/>
            <ac:picMk id="11" creationId="{2F2FDB75-2159-DBAF-22B7-E94205EB0771}"/>
          </ac:picMkLst>
        </pc:picChg>
        <pc:picChg chg="del">
          <ac:chgData name="Anupam Sobti" userId="45c1ab29-02d9-49bb-acd3-41ae05d5052e" providerId="ADAL" clId="{06A135D5-EAA2-B548-B927-DC4431581A60}" dt="2023-08-07T05:57:34.868" v="1731" actId="478"/>
          <ac:picMkLst>
            <pc:docMk/>
            <pc:sldMk cId="3292284086" sldId="265"/>
            <ac:picMk id="12" creationId="{29F73522-CBE7-FCCD-1E66-9126AA96195B}"/>
          </ac:picMkLst>
        </pc:picChg>
        <pc:picChg chg="add mod">
          <ac:chgData name="Anupam Sobti" userId="45c1ab29-02d9-49bb-acd3-41ae05d5052e" providerId="ADAL" clId="{06A135D5-EAA2-B548-B927-DC4431581A60}" dt="2023-08-07T07:48:34.289" v="1805" actId="1076"/>
          <ac:picMkLst>
            <pc:docMk/>
            <pc:sldMk cId="3292284086" sldId="265"/>
            <ac:picMk id="15" creationId="{C3AE57B0-18FD-B6A7-652F-2390177F1483}"/>
          </ac:picMkLst>
        </pc:picChg>
        <pc:picChg chg="add mod">
          <ac:chgData name="Anupam Sobti" userId="45c1ab29-02d9-49bb-acd3-41ae05d5052e" providerId="ADAL" clId="{06A135D5-EAA2-B548-B927-DC4431581A60}" dt="2023-08-07T06:03:26.068" v="1799" actId="1076"/>
          <ac:picMkLst>
            <pc:docMk/>
            <pc:sldMk cId="3292284086" sldId="265"/>
            <ac:picMk id="17" creationId="{8180C950-C68E-1457-DCA2-3ED71A05E0BD}"/>
          </ac:picMkLst>
        </pc:picChg>
        <pc:picChg chg="add mod">
          <ac:chgData name="Anupam Sobti" userId="45c1ab29-02d9-49bb-acd3-41ae05d5052e" providerId="ADAL" clId="{06A135D5-EAA2-B548-B927-DC4431581A60}" dt="2023-08-07T07:29:01.034" v="1804" actId="1076"/>
          <ac:picMkLst>
            <pc:docMk/>
            <pc:sldMk cId="3292284086" sldId="265"/>
            <ac:picMk id="21" creationId="{08A6247E-8F70-E87E-4FE5-00103165D096}"/>
          </ac:picMkLst>
        </pc:picChg>
      </pc:sldChg>
      <pc:sldChg chg="addSp delSp add del setBg delDesignElem">
        <pc:chgData name="Anupam Sobti" userId="45c1ab29-02d9-49bb-acd3-41ae05d5052e" providerId="ADAL" clId="{06A135D5-EAA2-B548-B927-DC4431581A60}" dt="2023-08-07T07:48:53.167" v="1810"/>
        <pc:sldMkLst>
          <pc:docMk/>
          <pc:sldMk cId="114709818" sldId="266"/>
        </pc:sldMkLst>
        <pc:spChg chg="add del">
          <ac:chgData name="Anupam Sobti" userId="45c1ab29-02d9-49bb-acd3-41ae05d5052e" providerId="ADAL" clId="{06A135D5-EAA2-B548-B927-DC4431581A60}" dt="2023-08-07T07:48:53.167" v="1810"/>
          <ac:spMkLst>
            <pc:docMk/>
            <pc:sldMk cId="114709818" sldId="266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07T07:48:53.167" v="1810"/>
          <ac:spMkLst>
            <pc:docMk/>
            <pc:sldMk cId="114709818" sldId="266"/>
            <ac:spMk id="10" creationId="{5B8D7907-8AB9-4E98-A576-1A13AECEDF3A}"/>
          </ac:spMkLst>
        </pc:spChg>
      </pc:sldChg>
      <pc:sldChg chg="new del">
        <pc:chgData name="Anupam Sobti" userId="45c1ab29-02d9-49bb-acd3-41ae05d5052e" providerId="ADAL" clId="{06A135D5-EAA2-B548-B927-DC4431581A60}" dt="2023-08-07T07:48:48.080" v="1807" actId="680"/>
        <pc:sldMkLst>
          <pc:docMk/>
          <pc:sldMk cId="1075038860" sldId="266"/>
        </pc:sldMkLst>
      </pc:sldChg>
      <pc:sldChg chg="addSp delSp modSp add mod delAnim delDesignElem">
        <pc:chgData name="Anupam Sobti" userId="45c1ab29-02d9-49bb-acd3-41ae05d5052e" providerId="ADAL" clId="{06A135D5-EAA2-B548-B927-DC4431581A60}" dt="2023-08-15T11:06:59.375" v="2761" actId="20577"/>
        <pc:sldMkLst>
          <pc:docMk/>
          <pc:sldMk cId="2072003475" sldId="266"/>
        </pc:sldMkLst>
        <pc:spChg chg="mod">
          <ac:chgData name="Anupam Sobti" userId="45c1ab29-02d9-49bb-acd3-41ae05d5052e" providerId="ADAL" clId="{06A135D5-EAA2-B548-B927-DC4431581A60}" dt="2023-08-15T11:06:59.375" v="2761" actId="20577"/>
          <ac:spMkLst>
            <pc:docMk/>
            <pc:sldMk cId="2072003475" sldId="266"/>
            <ac:spMk id="2" creationId="{E9CB8DC6-633C-7446-3985-635886E8030D}"/>
          </ac:spMkLst>
        </pc:spChg>
        <pc:spChg chg="add mod">
          <ac:chgData name="Anupam Sobti" userId="45c1ab29-02d9-49bb-acd3-41ae05d5052e" providerId="ADAL" clId="{06A135D5-EAA2-B548-B927-DC4431581A60}" dt="2023-08-07T07:49:12.703" v="1828" actId="1076"/>
          <ac:spMkLst>
            <pc:docMk/>
            <pc:sldMk cId="2072003475" sldId="266"/>
            <ac:spMk id="4" creationId="{59A319B7-D79E-C74B-9D08-5B222D861DEA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2072003475" sldId="266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15T04:51:51.609" v="1995"/>
          <ac:spMkLst>
            <pc:docMk/>
            <pc:sldMk cId="2072003475" sldId="266"/>
            <ac:spMk id="10" creationId="{5B8D7907-8AB9-4E98-A576-1A13AECEDF3A}"/>
          </ac:spMkLst>
        </pc:spChg>
        <pc:spChg chg="add mod">
          <ac:chgData name="Anupam Sobti" userId="45c1ab29-02d9-49bb-acd3-41ae05d5052e" providerId="ADAL" clId="{06A135D5-EAA2-B548-B927-DC4431581A60}" dt="2023-08-15T06:03:16.022" v="2302" actId="1076"/>
          <ac:spMkLst>
            <pc:docMk/>
            <pc:sldMk cId="2072003475" sldId="266"/>
            <ac:spMk id="11" creationId="{6367782D-1D56-EA92-2064-EFDF7F64DB16}"/>
          </ac:spMkLst>
        </pc:spChg>
        <pc:spChg chg="add mod">
          <ac:chgData name="Anupam Sobti" userId="45c1ab29-02d9-49bb-acd3-41ae05d5052e" providerId="ADAL" clId="{06A135D5-EAA2-B548-B927-DC4431581A60}" dt="2023-08-15T05:58:35.078" v="2051" actId="1076"/>
          <ac:spMkLst>
            <pc:docMk/>
            <pc:sldMk cId="2072003475" sldId="266"/>
            <ac:spMk id="12" creationId="{050849F5-A6EC-3125-26F2-8A1F6E318515}"/>
          </ac:spMkLst>
        </pc:spChg>
        <pc:spChg chg="add del mod">
          <ac:chgData name="Anupam Sobti" userId="45c1ab29-02d9-49bb-acd3-41ae05d5052e" providerId="ADAL" clId="{06A135D5-EAA2-B548-B927-DC4431581A60}" dt="2023-08-15T06:03:21.499" v="2305"/>
          <ac:spMkLst>
            <pc:docMk/>
            <pc:sldMk cId="2072003475" sldId="266"/>
            <ac:spMk id="13" creationId="{CD132EF4-06FF-7D07-9498-25F916093634}"/>
          </ac:spMkLst>
        </pc:spChg>
        <pc:spChg chg="del">
          <ac:chgData name="Anupam Sobti" userId="45c1ab29-02d9-49bb-acd3-41ae05d5052e" providerId="ADAL" clId="{06A135D5-EAA2-B548-B927-DC4431581A60}" dt="2023-08-07T07:49:02.002" v="1823" actId="478"/>
          <ac:spMkLst>
            <pc:docMk/>
            <pc:sldMk cId="2072003475" sldId="266"/>
            <ac:spMk id="16" creationId="{4BC0525B-B284-4002-774C-7931FABB0C7F}"/>
          </ac:spMkLst>
        </pc:spChg>
        <pc:spChg chg="del">
          <ac:chgData name="Anupam Sobti" userId="45c1ab29-02d9-49bb-acd3-41ae05d5052e" providerId="ADAL" clId="{06A135D5-EAA2-B548-B927-DC4431581A60}" dt="2023-08-07T07:49:02.002" v="1823" actId="478"/>
          <ac:spMkLst>
            <pc:docMk/>
            <pc:sldMk cId="2072003475" sldId="266"/>
            <ac:spMk id="18" creationId="{31894840-2744-F789-525F-02746F085B4F}"/>
          </ac:spMkLst>
        </pc:spChg>
        <pc:graphicFrameChg chg="add mod modGraphic">
          <ac:chgData name="Anupam Sobti" userId="45c1ab29-02d9-49bb-acd3-41ae05d5052e" providerId="ADAL" clId="{06A135D5-EAA2-B548-B927-DC4431581A60}" dt="2023-08-15T06:03:05.559" v="2300" actId="1076"/>
          <ac:graphicFrameMkLst>
            <pc:docMk/>
            <pc:sldMk cId="2072003475" sldId="266"/>
            <ac:graphicFrameMk id="14" creationId="{1BF6A934-3016-094A-B2A8-0F114DB831A7}"/>
          </ac:graphicFrameMkLst>
        </pc:graphicFrameChg>
        <pc:picChg chg="add mod">
          <ac:chgData name="Anupam Sobti" userId="45c1ab29-02d9-49bb-acd3-41ae05d5052e" providerId="ADAL" clId="{06A135D5-EAA2-B548-B927-DC4431581A60}" dt="2023-08-15T05:21:32.538" v="2008" actId="14100"/>
          <ac:picMkLst>
            <pc:docMk/>
            <pc:sldMk cId="2072003475" sldId="266"/>
            <ac:picMk id="3" creationId="{53B91B62-219C-3728-0E5C-22EF9BACF5A4}"/>
          </ac:picMkLst>
        </pc:picChg>
        <pc:picChg chg="add mod">
          <ac:chgData name="Anupam Sobti" userId="45c1ab29-02d9-49bb-acd3-41ae05d5052e" providerId="ADAL" clId="{06A135D5-EAA2-B548-B927-DC4431581A60}" dt="2023-08-15T06:02:53.937" v="2298" actId="1076"/>
          <ac:picMkLst>
            <pc:docMk/>
            <pc:sldMk cId="2072003475" sldId="266"/>
            <ac:picMk id="5" creationId="{FB542554-B36E-CE19-6623-5BE35E44B689}"/>
          </ac:picMkLst>
        </pc:picChg>
        <pc:picChg chg="add mod">
          <ac:chgData name="Anupam Sobti" userId="45c1ab29-02d9-49bb-acd3-41ae05d5052e" providerId="ADAL" clId="{06A135D5-EAA2-B548-B927-DC4431581A60}" dt="2023-08-15T05:22:07.244" v="2020" actId="1036"/>
          <ac:picMkLst>
            <pc:docMk/>
            <pc:sldMk cId="2072003475" sldId="266"/>
            <ac:picMk id="6" creationId="{2F2A9A94-731D-7FCC-19CB-8E4E2C32A366}"/>
          </ac:picMkLst>
        </pc:picChg>
        <pc:picChg chg="add mod">
          <ac:chgData name="Anupam Sobti" userId="45c1ab29-02d9-49bb-acd3-41ae05d5052e" providerId="ADAL" clId="{06A135D5-EAA2-B548-B927-DC4431581A60}" dt="2023-08-15T05:22:32.564" v="2025" actId="1076"/>
          <ac:picMkLst>
            <pc:docMk/>
            <pc:sldMk cId="2072003475" sldId="266"/>
            <ac:picMk id="7" creationId="{D21764CC-C34E-E1A3-7C69-DAD311E1CD0F}"/>
          </ac:picMkLst>
        </pc:picChg>
        <pc:picChg chg="add mod">
          <ac:chgData name="Anupam Sobti" userId="45c1ab29-02d9-49bb-acd3-41ae05d5052e" providerId="ADAL" clId="{06A135D5-EAA2-B548-B927-DC4431581A60}" dt="2023-08-15T06:03:18.897" v="2303" actId="1076"/>
          <ac:picMkLst>
            <pc:docMk/>
            <pc:sldMk cId="2072003475" sldId="266"/>
            <ac:picMk id="9" creationId="{D4C21AD8-7D7A-930B-3202-E4CA47E22B95}"/>
          </ac:picMkLst>
        </pc:picChg>
        <pc:picChg chg="del">
          <ac:chgData name="Anupam Sobti" userId="45c1ab29-02d9-49bb-acd3-41ae05d5052e" providerId="ADAL" clId="{06A135D5-EAA2-B548-B927-DC4431581A60}" dt="2023-08-07T07:49:02.002" v="1823" actId="478"/>
          <ac:picMkLst>
            <pc:docMk/>
            <pc:sldMk cId="2072003475" sldId="266"/>
            <ac:picMk id="15" creationId="{C3AE57B0-18FD-B6A7-652F-2390177F1483}"/>
          </ac:picMkLst>
        </pc:picChg>
        <pc:picChg chg="del">
          <ac:chgData name="Anupam Sobti" userId="45c1ab29-02d9-49bb-acd3-41ae05d5052e" providerId="ADAL" clId="{06A135D5-EAA2-B548-B927-DC4431581A60}" dt="2023-08-07T07:49:02.002" v="1823" actId="478"/>
          <ac:picMkLst>
            <pc:docMk/>
            <pc:sldMk cId="2072003475" sldId="266"/>
            <ac:picMk id="17" creationId="{8180C950-C68E-1457-DCA2-3ED71A05E0BD}"/>
          </ac:picMkLst>
        </pc:picChg>
        <pc:picChg chg="del">
          <ac:chgData name="Anupam Sobti" userId="45c1ab29-02d9-49bb-acd3-41ae05d5052e" providerId="ADAL" clId="{06A135D5-EAA2-B548-B927-DC4431581A60}" dt="2023-08-07T07:49:02.002" v="1823" actId="478"/>
          <ac:picMkLst>
            <pc:docMk/>
            <pc:sldMk cId="2072003475" sldId="266"/>
            <ac:picMk id="21" creationId="{08A6247E-8F70-E87E-4FE5-00103165D096}"/>
          </ac:picMkLst>
        </pc:picChg>
      </pc:sldChg>
      <pc:sldChg chg="addSp delSp add del setBg delDesignElem">
        <pc:chgData name="Anupam Sobti" userId="45c1ab29-02d9-49bb-acd3-41ae05d5052e" providerId="ADAL" clId="{06A135D5-EAA2-B548-B927-DC4431581A60}" dt="2023-08-15T06:04:38.757" v="2317"/>
        <pc:sldMkLst>
          <pc:docMk/>
          <pc:sldMk cId="1429567599" sldId="267"/>
        </pc:sldMkLst>
        <pc:spChg chg="add del">
          <ac:chgData name="Anupam Sobti" userId="45c1ab29-02d9-49bb-acd3-41ae05d5052e" providerId="ADAL" clId="{06A135D5-EAA2-B548-B927-DC4431581A60}" dt="2023-08-15T06:04:38.757" v="2317"/>
          <ac:spMkLst>
            <pc:docMk/>
            <pc:sldMk cId="1429567599" sldId="267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15T06:04:38.757" v="2317"/>
          <ac:spMkLst>
            <pc:docMk/>
            <pc:sldMk cId="1429567599" sldId="267"/>
            <ac:spMk id="10" creationId="{5B8D7907-8AB9-4E98-A576-1A13AECEDF3A}"/>
          </ac:spMkLst>
        </pc:spChg>
      </pc:sldChg>
      <pc:sldChg chg="new del">
        <pc:chgData name="Anupam Sobti" userId="45c1ab29-02d9-49bb-acd3-41ae05d5052e" providerId="ADAL" clId="{06A135D5-EAA2-B548-B927-DC4431581A60}" dt="2023-08-15T06:04:31.823" v="2314" actId="680"/>
        <pc:sldMkLst>
          <pc:docMk/>
          <pc:sldMk cId="2457278431" sldId="267"/>
        </pc:sldMkLst>
      </pc:sldChg>
      <pc:sldChg chg="addSp delSp add del setBg delDesignElem">
        <pc:chgData name="Anupam Sobti" userId="45c1ab29-02d9-49bb-acd3-41ae05d5052e" providerId="ADAL" clId="{06A135D5-EAA2-B548-B927-DC4431581A60}" dt="2023-08-07T07:49:04.349" v="1826"/>
        <pc:sldMkLst>
          <pc:docMk/>
          <pc:sldMk cId="2803101881" sldId="267"/>
        </pc:sldMkLst>
        <pc:spChg chg="add del">
          <ac:chgData name="Anupam Sobti" userId="45c1ab29-02d9-49bb-acd3-41ae05d5052e" providerId="ADAL" clId="{06A135D5-EAA2-B548-B927-DC4431581A60}" dt="2023-08-07T07:49:04.349" v="1826"/>
          <ac:spMkLst>
            <pc:docMk/>
            <pc:sldMk cId="2803101881" sldId="267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07T07:49:04.349" v="1826"/>
          <ac:spMkLst>
            <pc:docMk/>
            <pc:sldMk cId="2803101881" sldId="267"/>
            <ac:spMk id="10" creationId="{5B8D7907-8AB9-4E98-A576-1A13AECEDF3A}"/>
          </ac:spMkLst>
        </pc:spChg>
      </pc:sldChg>
      <pc:sldChg chg="addSp delSp modSp add mod modAnim">
        <pc:chgData name="Anupam Sobti" userId="45c1ab29-02d9-49bb-acd3-41ae05d5052e" providerId="ADAL" clId="{06A135D5-EAA2-B548-B927-DC4431581A60}" dt="2023-08-15T11:07:04.724" v="2762" actId="20577"/>
        <pc:sldMkLst>
          <pc:docMk/>
          <pc:sldMk cId="4182112265" sldId="267"/>
        </pc:sldMkLst>
        <pc:spChg chg="mod">
          <ac:chgData name="Anupam Sobti" userId="45c1ab29-02d9-49bb-acd3-41ae05d5052e" providerId="ADAL" clId="{06A135D5-EAA2-B548-B927-DC4431581A60}" dt="2023-08-15T11:07:04.724" v="2762" actId="20577"/>
          <ac:spMkLst>
            <pc:docMk/>
            <pc:sldMk cId="4182112265" sldId="267"/>
            <ac:spMk id="2" creationId="{E9CB8DC6-633C-7446-3985-635886E8030D}"/>
          </ac:spMkLst>
        </pc:spChg>
        <pc:spChg chg="del">
          <ac:chgData name="Anupam Sobti" userId="45c1ab29-02d9-49bb-acd3-41ae05d5052e" providerId="ADAL" clId="{06A135D5-EAA2-B548-B927-DC4431581A60}" dt="2023-08-15T06:04:53.435" v="2329" actId="478"/>
          <ac:spMkLst>
            <pc:docMk/>
            <pc:sldMk cId="4182112265" sldId="267"/>
            <ac:spMk id="11" creationId="{6367782D-1D56-EA92-2064-EFDF7F64DB16}"/>
          </ac:spMkLst>
        </pc:spChg>
        <pc:spChg chg="del">
          <ac:chgData name="Anupam Sobti" userId="45c1ab29-02d9-49bb-acd3-41ae05d5052e" providerId="ADAL" clId="{06A135D5-EAA2-B548-B927-DC4431581A60}" dt="2023-08-15T06:04:53.435" v="2329" actId="478"/>
          <ac:spMkLst>
            <pc:docMk/>
            <pc:sldMk cId="4182112265" sldId="267"/>
            <ac:spMk id="12" creationId="{050849F5-A6EC-3125-26F2-8A1F6E318515}"/>
          </ac:spMkLst>
        </pc:spChg>
        <pc:spChg chg="add mod">
          <ac:chgData name="Anupam Sobti" userId="45c1ab29-02d9-49bb-acd3-41ae05d5052e" providerId="ADAL" clId="{06A135D5-EAA2-B548-B927-DC4431581A60}" dt="2023-08-15T06:05:48.798" v="2349" actId="1076"/>
          <ac:spMkLst>
            <pc:docMk/>
            <pc:sldMk cId="4182112265" sldId="267"/>
            <ac:spMk id="13" creationId="{5521CAFA-B626-38B4-23CB-CC867EB544D3}"/>
          </ac:spMkLst>
        </pc:spChg>
        <pc:spChg chg="add mod">
          <ac:chgData name="Anupam Sobti" userId="45c1ab29-02d9-49bb-acd3-41ae05d5052e" providerId="ADAL" clId="{06A135D5-EAA2-B548-B927-DC4431581A60}" dt="2023-08-15T06:08:09.543" v="2405" actId="14100"/>
          <ac:spMkLst>
            <pc:docMk/>
            <pc:sldMk cId="4182112265" sldId="267"/>
            <ac:spMk id="15" creationId="{4FB0974B-D8BD-E522-A21E-FEAD83F9F2D8}"/>
          </ac:spMkLst>
        </pc:spChg>
        <pc:spChg chg="add del">
          <ac:chgData name="Anupam Sobti" userId="45c1ab29-02d9-49bb-acd3-41ae05d5052e" providerId="ADAL" clId="{06A135D5-EAA2-B548-B927-DC4431581A60}" dt="2023-08-15T06:07:52.514" v="2401" actId="478"/>
          <ac:spMkLst>
            <pc:docMk/>
            <pc:sldMk cId="4182112265" sldId="267"/>
            <ac:spMk id="17" creationId="{34F136BC-5F52-BEB2-BF65-58985B843DFB}"/>
          </ac:spMkLst>
        </pc:spChg>
        <pc:spChg chg="add del mod">
          <ac:chgData name="Anupam Sobti" userId="45c1ab29-02d9-49bb-acd3-41ae05d5052e" providerId="ADAL" clId="{06A135D5-EAA2-B548-B927-DC4431581A60}" dt="2023-08-15T06:09:47.408" v="2449" actId="478"/>
          <ac:spMkLst>
            <pc:docMk/>
            <pc:sldMk cId="4182112265" sldId="267"/>
            <ac:spMk id="19" creationId="{D0848CC6-6A04-1DC4-5462-C34EE0055728}"/>
          </ac:spMkLst>
        </pc:spChg>
        <pc:spChg chg="add mod">
          <ac:chgData name="Anupam Sobti" userId="45c1ab29-02d9-49bb-acd3-41ae05d5052e" providerId="ADAL" clId="{06A135D5-EAA2-B548-B927-DC4431581A60}" dt="2023-08-15T06:08:45.161" v="2448" actId="1035"/>
          <ac:spMkLst>
            <pc:docMk/>
            <pc:sldMk cId="4182112265" sldId="267"/>
            <ac:spMk id="20" creationId="{7E0EE710-00A2-1222-D42A-51C6605ECAD7}"/>
          </ac:spMkLst>
        </pc:spChg>
        <pc:spChg chg="add mod">
          <ac:chgData name="Anupam Sobti" userId="45c1ab29-02d9-49bb-acd3-41ae05d5052e" providerId="ADAL" clId="{06A135D5-EAA2-B548-B927-DC4431581A60}" dt="2023-08-15T06:11:09.444" v="2468" actId="20577"/>
          <ac:spMkLst>
            <pc:docMk/>
            <pc:sldMk cId="4182112265" sldId="267"/>
            <ac:spMk id="22" creationId="{5F1EAA66-0F39-27C5-45EA-1004244AFED2}"/>
          </ac:spMkLst>
        </pc:spChg>
        <pc:spChg chg="add mod">
          <ac:chgData name="Anupam Sobti" userId="45c1ab29-02d9-49bb-acd3-41ae05d5052e" providerId="ADAL" clId="{06A135D5-EAA2-B548-B927-DC4431581A60}" dt="2023-08-15T06:13:36.016" v="2486" actId="20577"/>
          <ac:spMkLst>
            <pc:docMk/>
            <pc:sldMk cId="4182112265" sldId="267"/>
            <ac:spMk id="25" creationId="{A3257343-2520-1EED-5869-D65FE413CD49}"/>
          </ac:spMkLst>
        </pc:spChg>
        <pc:graphicFrameChg chg="del">
          <ac:chgData name="Anupam Sobti" userId="45c1ab29-02d9-49bb-acd3-41ae05d5052e" providerId="ADAL" clId="{06A135D5-EAA2-B548-B927-DC4431581A60}" dt="2023-08-15T06:04:53.435" v="2329" actId="478"/>
          <ac:graphicFrameMkLst>
            <pc:docMk/>
            <pc:sldMk cId="4182112265" sldId="267"/>
            <ac:graphicFrameMk id="14" creationId="{1BF6A934-3016-094A-B2A8-0F114DB831A7}"/>
          </ac:graphicFrameMkLst>
        </pc:graphicFrameChg>
        <pc:picChg chg="del">
          <ac:chgData name="Anupam Sobti" userId="45c1ab29-02d9-49bb-acd3-41ae05d5052e" providerId="ADAL" clId="{06A135D5-EAA2-B548-B927-DC4431581A60}" dt="2023-08-15T06:04:53.435" v="2329" actId="478"/>
          <ac:picMkLst>
            <pc:docMk/>
            <pc:sldMk cId="4182112265" sldId="267"/>
            <ac:picMk id="3" creationId="{53B91B62-219C-3728-0E5C-22EF9BACF5A4}"/>
          </ac:picMkLst>
        </pc:picChg>
        <pc:picChg chg="add mod">
          <ac:chgData name="Anupam Sobti" userId="45c1ab29-02d9-49bb-acd3-41ae05d5052e" providerId="ADAL" clId="{06A135D5-EAA2-B548-B927-DC4431581A60}" dt="2023-08-15T07:30:08.352" v="2709" actId="1076"/>
          <ac:picMkLst>
            <pc:docMk/>
            <pc:sldMk cId="4182112265" sldId="267"/>
            <ac:picMk id="3" creationId="{E26427B0-C5D2-A401-22FA-90E69ED37668}"/>
          </ac:picMkLst>
        </pc:picChg>
        <pc:picChg chg="del">
          <ac:chgData name="Anupam Sobti" userId="45c1ab29-02d9-49bb-acd3-41ae05d5052e" providerId="ADAL" clId="{06A135D5-EAA2-B548-B927-DC4431581A60}" dt="2023-08-15T06:04:53.435" v="2329" actId="478"/>
          <ac:picMkLst>
            <pc:docMk/>
            <pc:sldMk cId="4182112265" sldId="267"/>
            <ac:picMk id="5" creationId="{FB542554-B36E-CE19-6623-5BE35E44B689}"/>
          </ac:picMkLst>
        </pc:picChg>
        <pc:picChg chg="del">
          <ac:chgData name="Anupam Sobti" userId="45c1ab29-02d9-49bb-acd3-41ae05d5052e" providerId="ADAL" clId="{06A135D5-EAA2-B548-B927-DC4431581A60}" dt="2023-08-15T06:04:53.435" v="2329" actId="478"/>
          <ac:picMkLst>
            <pc:docMk/>
            <pc:sldMk cId="4182112265" sldId="267"/>
            <ac:picMk id="6" creationId="{2F2A9A94-731D-7FCC-19CB-8E4E2C32A366}"/>
          </ac:picMkLst>
        </pc:picChg>
        <pc:picChg chg="del">
          <ac:chgData name="Anupam Sobti" userId="45c1ab29-02d9-49bb-acd3-41ae05d5052e" providerId="ADAL" clId="{06A135D5-EAA2-B548-B927-DC4431581A60}" dt="2023-08-15T06:04:53.435" v="2329" actId="478"/>
          <ac:picMkLst>
            <pc:docMk/>
            <pc:sldMk cId="4182112265" sldId="267"/>
            <ac:picMk id="7" creationId="{D21764CC-C34E-E1A3-7C69-DAD311E1CD0F}"/>
          </ac:picMkLst>
        </pc:picChg>
        <pc:picChg chg="del">
          <ac:chgData name="Anupam Sobti" userId="45c1ab29-02d9-49bb-acd3-41ae05d5052e" providerId="ADAL" clId="{06A135D5-EAA2-B548-B927-DC4431581A60}" dt="2023-08-15T06:04:53.435" v="2329" actId="478"/>
          <ac:picMkLst>
            <pc:docMk/>
            <pc:sldMk cId="4182112265" sldId="267"/>
            <ac:picMk id="9" creationId="{D4C21AD8-7D7A-930B-3202-E4CA47E22B95}"/>
          </ac:picMkLst>
        </pc:picChg>
        <pc:picChg chg="add del mod">
          <ac:chgData name="Anupam Sobti" userId="45c1ab29-02d9-49bb-acd3-41ae05d5052e" providerId="ADAL" clId="{06A135D5-EAA2-B548-B927-DC4431581A60}" dt="2023-08-15T06:09:47.408" v="2449" actId="478"/>
          <ac:picMkLst>
            <pc:docMk/>
            <pc:sldMk cId="4182112265" sldId="267"/>
            <ac:picMk id="18" creationId="{C14931A9-AF8B-573A-8C60-B975C0F9A034}"/>
          </ac:picMkLst>
        </pc:picChg>
        <pc:picChg chg="add mod">
          <ac:chgData name="Anupam Sobti" userId="45c1ab29-02d9-49bb-acd3-41ae05d5052e" providerId="ADAL" clId="{06A135D5-EAA2-B548-B927-DC4431581A60}" dt="2023-08-15T06:10:09.512" v="2452" actId="1076"/>
          <ac:picMkLst>
            <pc:docMk/>
            <pc:sldMk cId="4182112265" sldId="267"/>
            <ac:picMk id="21" creationId="{03E9F47F-EDE6-6FCD-63F9-895E51D4AAB8}"/>
          </ac:picMkLst>
        </pc:picChg>
        <pc:picChg chg="add mod">
          <ac:chgData name="Anupam Sobti" userId="45c1ab29-02d9-49bb-acd3-41ae05d5052e" providerId="ADAL" clId="{06A135D5-EAA2-B548-B927-DC4431581A60}" dt="2023-08-15T06:12:00.598" v="2472" actId="1076"/>
          <ac:picMkLst>
            <pc:docMk/>
            <pc:sldMk cId="4182112265" sldId="267"/>
            <ac:picMk id="23" creationId="{927D6CAE-E768-0FDC-08DA-77E9DAA4377E}"/>
          </ac:picMkLst>
        </pc:picChg>
        <pc:picChg chg="add mod">
          <ac:chgData name="Anupam Sobti" userId="45c1ab29-02d9-49bb-acd3-41ae05d5052e" providerId="ADAL" clId="{06A135D5-EAA2-B548-B927-DC4431581A60}" dt="2023-08-15T06:13:32.286" v="2478" actId="1076"/>
          <ac:picMkLst>
            <pc:docMk/>
            <pc:sldMk cId="4182112265" sldId="267"/>
            <ac:picMk id="24" creationId="{831A84A4-1CB2-8C5E-CE25-01EC06F5F46D}"/>
          </ac:picMkLst>
        </pc:picChg>
        <pc:picChg chg="add mod">
          <ac:chgData name="Anupam Sobti" userId="45c1ab29-02d9-49bb-acd3-41ae05d5052e" providerId="ADAL" clId="{06A135D5-EAA2-B548-B927-DC4431581A60}" dt="2023-08-15T06:16:24.149" v="2490" actId="14100"/>
          <ac:picMkLst>
            <pc:docMk/>
            <pc:sldMk cId="4182112265" sldId="267"/>
            <ac:picMk id="26" creationId="{4C30717F-3D1F-126A-4C3C-DF165E2D8321}"/>
          </ac:picMkLst>
        </pc:picChg>
        <pc:picChg chg="add mod">
          <ac:chgData name="Anupam Sobti" userId="45c1ab29-02d9-49bb-acd3-41ae05d5052e" providerId="ADAL" clId="{06A135D5-EAA2-B548-B927-DC4431581A60}" dt="2023-08-15T06:08:26.254" v="2433" actId="1076"/>
          <ac:picMkLst>
            <pc:docMk/>
            <pc:sldMk cId="4182112265" sldId="267"/>
            <ac:picMk id="1026" creationId="{8F6C304F-DDA3-1798-8BB9-E1D2B50C161B}"/>
          </ac:picMkLst>
        </pc:picChg>
        <pc:picChg chg="add mod">
          <ac:chgData name="Anupam Sobti" userId="45c1ab29-02d9-49bb-acd3-41ae05d5052e" providerId="ADAL" clId="{06A135D5-EAA2-B548-B927-DC4431581A60}" dt="2023-08-15T06:06:23.408" v="2353" actId="14100"/>
          <ac:picMkLst>
            <pc:docMk/>
            <pc:sldMk cId="4182112265" sldId="267"/>
            <ac:picMk id="1028" creationId="{AA595519-460A-386B-F72D-6283189C26A3}"/>
          </ac:picMkLst>
        </pc:picChg>
        <pc:picChg chg="add del">
          <ac:chgData name="Anupam Sobti" userId="45c1ab29-02d9-49bb-acd3-41ae05d5052e" providerId="ADAL" clId="{06A135D5-EAA2-B548-B927-DC4431581A60}" dt="2023-08-15T06:07:39.004" v="2397"/>
          <ac:picMkLst>
            <pc:docMk/>
            <pc:sldMk cId="4182112265" sldId="267"/>
            <ac:picMk id="1030" creationId="{F90BF796-2E8D-5CE6-E612-ED561D174E79}"/>
          </ac:picMkLst>
        </pc:picChg>
        <pc:picChg chg="add del">
          <ac:chgData name="Anupam Sobti" userId="45c1ab29-02d9-49bb-acd3-41ae05d5052e" providerId="ADAL" clId="{06A135D5-EAA2-B548-B927-DC4431581A60}" dt="2023-08-15T06:07:44.030" v="2399"/>
          <ac:picMkLst>
            <pc:docMk/>
            <pc:sldMk cId="4182112265" sldId="267"/>
            <ac:picMk id="1032" creationId="{469B2F52-E33B-4AED-10E4-8F7A9CCD8237}"/>
          </ac:picMkLst>
        </pc:picChg>
        <pc:picChg chg="add mod">
          <ac:chgData name="Anupam Sobti" userId="45c1ab29-02d9-49bb-acd3-41ae05d5052e" providerId="ADAL" clId="{06A135D5-EAA2-B548-B927-DC4431581A60}" dt="2023-08-15T07:30:06.076" v="2708" actId="1076"/>
          <ac:picMkLst>
            <pc:docMk/>
            <pc:sldMk cId="4182112265" sldId="267"/>
            <ac:picMk id="1034" creationId="{B7871F2C-3E17-DFA8-E38E-045BE9D36362}"/>
          </ac:picMkLst>
        </pc:picChg>
      </pc:sldChg>
      <pc:sldChg chg="addSp delSp modSp add mod modAnim">
        <pc:chgData name="Anupam Sobti" userId="45c1ab29-02d9-49bb-acd3-41ae05d5052e" providerId="ADAL" clId="{06A135D5-EAA2-B548-B927-DC4431581A60}" dt="2023-08-15T11:07:18.714" v="2765" actId="20577"/>
        <pc:sldMkLst>
          <pc:docMk/>
          <pc:sldMk cId="2132037284" sldId="268"/>
        </pc:sldMkLst>
        <pc:spChg chg="mod">
          <ac:chgData name="Anupam Sobti" userId="45c1ab29-02d9-49bb-acd3-41ae05d5052e" providerId="ADAL" clId="{06A135D5-EAA2-B548-B927-DC4431581A60}" dt="2023-08-15T11:07:18.714" v="2765" actId="20577"/>
          <ac:spMkLst>
            <pc:docMk/>
            <pc:sldMk cId="2132037284" sldId="268"/>
            <ac:spMk id="2" creationId="{E9CB8DC6-633C-7446-3985-635886E8030D}"/>
          </ac:spMkLst>
        </pc:spChg>
        <pc:spChg chg="del">
          <ac:chgData name="Anupam Sobti" userId="45c1ab29-02d9-49bb-acd3-41ae05d5052e" providerId="ADAL" clId="{06A135D5-EAA2-B548-B927-DC4431581A60}" dt="2023-08-15T06:35:17.755" v="2499" actId="478"/>
          <ac:spMkLst>
            <pc:docMk/>
            <pc:sldMk cId="2132037284" sldId="268"/>
            <ac:spMk id="4" creationId="{59A319B7-D79E-C74B-9D08-5B222D861DEA}"/>
          </ac:spMkLst>
        </pc:spChg>
        <pc:spChg chg="del">
          <ac:chgData name="Anupam Sobti" userId="45c1ab29-02d9-49bb-acd3-41ae05d5052e" providerId="ADAL" clId="{06A135D5-EAA2-B548-B927-DC4431581A60}" dt="2023-08-15T06:35:17.755" v="2499" actId="478"/>
          <ac:spMkLst>
            <pc:docMk/>
            <pc:sldMk cId="2132037284" sldId="268"/>
            <ac:spMk id="13" creationId="{5521CAFA-B626-38B4-23CB-CC867EB544D3}"/>
          </ac:spMkLst>
        </pc:spChg>
        <pc:spChg chg="del">
          <ac:chgData name="Anupam Sobti" userId="45c1ab29-02d9-49bb-acd3-41ae05d5052e" providerId="ADAL" clId="{06A135D5-EAA2-B548-B927-DC4431581A60}" dt="2023-08-15T06:35:17.755" v="2499" actId="478"/>
          <ac:spMkLst>
            <pc:docMk/>
            <pc:sldMk cId="2132037284" sldId="268"/>
            <ac:spMk id="15" creationId="{4FB0974B-D8BD-E522-A21E-FEAD83F9F2D8}"/>
          </ac:spMkLst>
        </pc:spChg>
        <pc:spChg chg="del">
          <ac:chgData name="Anupam Sobti" userId="45c1ab29-02d9-49bb-acd3-41ae05d5052e" providerId="ADAL" clId="{06A135D5-EAA2-B548-B927-DC4431581A60}" dt="2023-08-15T06:35:17.755" v="2499" actId="478"/>
          <ac:spMkLst>
            <pc:docMk/>
            <pc:sldMk cId="2132037284" sldId="268"/>
            <ac:spMk id="20" creationId="{7E0EE710-00A2-1222-D42A-51C6605ECAD7}"/>
          </ac:spMkLst>
        </pc:spChg>
        <pc:spChg chg="del">
          <ac:chgData name="Anupam Sobti" userId="45c1ab29-02d9-49bb-acd3-41ae05d5052e" providerId="ADAL" clId="{06A135D5-EAA2-B548-B927-DC4431581A60}" dt="2023-08-15T06:35:17.755" v="2499" actId="478"/>
          <ac:spMkLst>
            <pc:docMk/>
            <pc:sldMk cId="2132037284" sldId="268"/>
            <ac:spMk id="22" creationId="{5F1EAA66-0F39-27C5-45EA-1004244AFED2}"/>
          </ac:spMkLst>
        </pc:spChg>
        <pc:spChg chg="del">
          <ac:chgData name="Anupam Sobti" userId="45c1ab29-02d9-49bb-acd3-41ae05d5052e" providerId="ADAL" clId="{06A135D5-EAA2-B548-B927-DC4431581A60}" dt="2023-08-15T06:35:17.755" v="2499" actId="478"/>
          <ac:spMkLst>
            <pc:docMk/>
            <pc:sldMk cId="2132037284" sldId="268"/>
            <ac:spMk id="25" creationId="{A3257343-2520-1EED-5869-D65FE413CD49}"/>
          </ac:spMkLst>
        </pc:spChg>
        <pc:picChg chg="add del mod">
          <ac:chgData name="Anupam Sobti" userId="45c1ab29-02d9-49bb-acd3-41ae05d5052e" providerId="ADAL" clId="{06A135D5-EAA2-B548-B927-DC4431581A60}" dt="2023-08-15T07:21:22.143" v="2630" actId="1076"/>
          <ac:picMkLst>
            <pc:docMk/>
            <pc:sldMk cId="2132037284" sldId="268"/>
            <ac:picMk id="3" creationId="{E0728AB8-6819-3108-6D9F-726618AAE60B}"/>
          </ac:picMkLst>
        </pc:picChg>
        <pc:picChg chg="add mod">
          <ac:chgData name="Anupam Sobti" userId="45c1ab29-02d9-49bb-acd3-41ae05d5052e" providerId="ADAL" clId="{06A135D5-EAA2-B548-B927-DC4431581A60}" dt="2023-08-15T07:13:07.801" v="2613" actId="1076"/>
          <ac:picMkLst>
            <pc:docMk/>
            <pc:sldMk cId="2132037284" sldId="268"/>
            <ac:picMk id="4" creationId="{EF8BFB48-DE8B-ECEF-B1B6-4A1388C721E0}"/>
          </ac:picMkLst>
        </pc:picChg>
        <pc:picChg chg="add del mod">
          <ac:chgData name="Anupam Sobti" userId="45c1ab29-02d9-49bb-acd3-41ae05d5052e" providerId="ADAL" clId="{06A135D5-EAA2-B548-B927-DC4431581A60}" dt="2023-08-15T07:20:13.929" v="2616" actId="21"/>
          <ac:picMkLst>
            <pc:docMk/>
            <pc:sldMk cId="2132037284" sldId="268"/>
            <ac:picMk id="5" creationId="{0290911A-14EF-5F4A-E1B3-F2EE4430B96F}"/>
          </ac:picMkLst>
        </pc:picChg>
        <pc:picChg chg="add mod">
          <ac:chgData name="Anupam Sobti" userId="45c1ab29-02d9-49bb-acd3-41ae05d5052e" providerId="ADAL" clId="{06A135D5-EAA2-B548-B927-DC4431581A60}" dt="2023-08-15T07:21:24.247" v="2631" actId="1076"/>
          <ac:picMkLst>
            <pc:docMk/>
            <pc:sldMk cId="2132037284" sldId="268"/>
            <ac:picMk id="6" creationId="{0C374126-3FB7-7DB6-690A-926A0FF285EF}"/>
          </ac:picMkLst>
        </pc:picChg>
        <pc:picChg chg="del">
          <ac:chgData name="Anupam Sobti" userId="45c1ab29-02d9-49bb-acd3-41ae05d5052e" providerId="ADAL" clId="{06A135D5-EAA2-B548-B927-DC4431581A60}" dt="2023-08-15T06:35:17.755" v="2499" actId="478"/>
          <ac:picMkLst>
            <pc:docMk/>
            <pc:sldMk cId="2132037284" sldId="268"/>
            <ac:picMk id="21" creationId="{03E9F47F-EDE6-6FCD-63F9-895E51D4AAB8}"/>
          </ac:picMkLst>
        </pc:picChg>
        <pc:picChg chg="del">
          <ac:chgData name="Anupam Sobti" userId="45c1ab29-02d9-49bb-acd3-41ae05d5052e" providerId="ADAL" clId="{06A135D5-EAA2-B548-B927-DC4431581A60}" dt="2023-08-15T06:35:17.755" v="2499" actId="478"/>
          <ac:picMkLst>
            <pc:docMk/>
            <pc:sldMk cId="2132037284" sldId="268"/>
            <ac:picMk id="23" creationId="{927D6CAE-E768-0FDC-08DA-77E9DAA4377E}"/>
          </ac:picMkLst>
        </pc:picChg>
        <pc:picChg chg="del">
          <ac:chgData name="Anupam Sobti" userId="45c1ab29-02d9-49bb-acd3-41ae05d5052e" providerId="ADAL" clId="{06A135D5-EAA2-B548-B927-DC4431581A60}" dt="2023-08-15T06:35:17.755" v="2499" actId="478"/>
          <ac:picMkLst>
            <pc:docMk/>
            <pc:sldMk cId="2132037284" sldId="268"/>
            <ac:picMk id="24" creationId="{831A84A4-1CB2-8C5E-CE25-01EC06F5F46D}"/>
          </ac:picMkLst>
        </pc:picChg>
        <pc:picChg chg="del">
          <ac:chgData name="Anupam Sobti" userId="45c1ab29-02d9-49bb-acd3-41ae05d5052e" providerId="ADAL" clId="{06A135D5-EAA2-B548-B927-DC4431581A60}" dt="2023-08-15T06:35:17.755" v="2499" actId="478"/>
          <ac:picMkLst>
            <pc:docMk/>
            <pc:sldMk cId="2132037284" sldId="268"/>
            <ac:picMk id="26" creationId="{4C30717F-3D1F-126A-4C3C-DF165E2D8321}"/>
          </ac:picMkLst>
        </pc:picChg>
        <pc:picChg chg="del">
          <ac:chgData name="Anupam Sobti" userId="45c1ab29-02d9-49bb-acd3-41ae05d5052e" providerId="ADAL" clId="{06A135D5-EAA2-B548-B927-DC4431581A60}" dt="2023-08-15T06:35:17.755" v="2499" actId="478"/>
          <ac:picMkLst>
            <pc:docMk/>
            <pc:sldMk cId="2132037284" sldId="268"/>
            <ac:picMk id="1026" creationId="{8F6C304F-DDA3-1798-8BB9-E1D2B50C161B}"/>
          </ac:picMkLst>
        </pc:picChg>
        <pc:picChg chg="del">
          <ac:chgData name="Anupam Sobti" userId="45c1ab29-02d9-49bb-acd3-41ae05d5052e" providerId="ADAL" clId="{06A135D5-EAA2-B548-B927-DC4431581A60}" dt="2023-08-15T06:35:17.755" v="2499" actId="478"/>
          <ac:picMkLst>
            <pc:docMk/>
            <pc:sldMk cId="2132037284" sldId="268"/>
            <ac:picMk id="1028" creationId="{AA595519-460A-386B-F72D-6283189C26A3}"/>
          </ac:picMkLst>
        </pc:picChg>
        <pc:picChg chg="del">
          <ac:chgData name="Anupam Sobti" userId="45c1ab29-02d9-49bb-acd3-41ae05d5052e" providerId="ADAL" clId="{06A135D5-EAA2-B548-B927-DC4431581A60}" dt="2023-08-15T06:35:17.755" v="2499" actId="478"/>
          <ac:picMkLst>
            <pc:docMk/>
            <pc:sldMk cId="2132037284" sldId="268"/>
            <ac:picMk id="1034" creationId="{B7871F2C-3E17-DFA8-E38E-045BE9D36362}"/>
          </ac:picMkLst>
        </pc:picChg>
      </pc:sldChg>
      <pc:sldChg chg="addSp delSp add del setBg delDesignElem">
        <pc:chgData name="Anupam Sobti" userId="45c1ab29-02d9-49bb-acd3-41ae05d5052e" providerId="ADAL" clId="{06A135D5-EAA2-B548-B927-DC4431581A60}" dt="2023-08-15T06:35:14.451" v="2497"/>
        <pc:sldMkLst>
          <pc:docMk/>
          <pc:sldMk cId="3343355051" sldId="268"/>
        </pc:sldMkLst>
        <pc:spChg chg="add del">
          <ac:chgData name="Anupam Sobti" userId="45c1ab29-02d9-49bb-acd3-41ae05d5052e" providerId="ADAL" clId="{06A135D5-EAA2-B548-B927-DC4431581A60}" dt="2023-08-15T06:35:14.451" v="2497"/>
          <ac:spMkLst>
            <pc:docMk/>
            <pc:sldMk cId="3343355051" sldId="268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15T06:35:14.451" v="2497"/>
          <ac:spMkLst>
            <pc:docMk/>
            <pc:sldMk cId="3343355051" sldId="268"/>
            <ac:spMk id="10" creationId="{5B8D7907-8AB9-4E98-A576-1A13AECEDF3A}"/>
          </ac:spMkLst>
        </pc:spChg>
      </pc:sldChg>
      <pc:sldChg chg="addSp delSp modSp add mod">
        <pc:chgData name="Anupam Sobti" userId="45c1ab29-02d9-49bb-acd3-41ae05d5052e" providerId="ADAL" clId="{06A135D5-EAA2-B548-B927-DC4431581A60}" dt="2023-08-15T11:07:09.350" v="2763" actId="20577"/>
        <pc:sldMkLst>
          <pc:docMk/>
          <pc:sldMk cId="318976070" sldId="269"/>
        </pc:sldMkLst>
        <pc:spChg chg="mod">
          <ac:chgData name="Anupam Sobti" userId="45c1ab29-02d9-49bb-acd3-41ae05d5052e" providerId="ADAL" clId="{06A135D5-EAA2-B548-B927-DC4431581A60}" dt="2023-08-15T11:07:09.350" v="2763" actId="20577"/>
          <ac:spMkLst>
            <pc:docMk/>
            <pc:sldMk cId="318976070" sldId="269"/>
            <ac:spMk id="2" creationId="{E9CB8DC6-633C-7446-3985-635886E8030D}"/>
          </ac:spMkLst>
        </pc:spChg>
        <pc:spChg chg="add mod">
          <ac:chgData name="Anupam Sobti" userId="45c1ab29-02d9-49bb-acd3-41ae05d5052e" providerId="ADAL" clId="{06A135D5-EAA2-B548-B927-DC4431581A60}" dt="2023-08-15T07:09:43.249" v="2573" actId="1076"/>
          <ac:spMkLst>
            <pc:docMk/>
            <pc:sldMk cId="318976070" sldId="269"/>
            <ac:spMk id="5" creationId="{537FB316-EE00-2E4C-10A0-DA1B74C1159A}"/>
          </ac:spMkLst>
        </pc:spChg>
        <pc:picChg chg="del">
          <ac:chgData name="Anupam Sobti" userId="45c1ab29-02d9-49bb-acd3-41ae05d5052e" providerId="ADAL" clId="{06A135D5-EAA2-B548-B927-DC4431581A60}" dt="2023-08-15T07:06:20.127" v="2523" actId="478"/>
          <ac:picMkLst>
            <pc:docMk/>
            <pc:sldMk cId="318976070" sldId="269"/>
            <ac:picMk id="3" creationId="{E0728AB8-6819-3108-6D9F-726618AAE60B}"/>
          </ac:picMkLst>
        </pc:picChg>
        <pc:picChg chg="add mod">
          <ac:chgData name="Anupam Sobti" userId="45c1ab29-02d9-49bb-acd3-41ae05d5052e" providerId="ADAL" clId="{06A135D5-EAA2-B548-B927-DC4431581A60}" dt="2023-08-15T07:11:44.678" v="2592" actId="1076"/>
          <ac:picMkLst>
            <pc:docMk/>
            <pc:sldMk cId="318976070" sldId="269"/>
            <ac:picMk id="4" creationId="{18DC2C32-E1B6-3006-662B-1BD8D32F50BC}"/>
          </ac:picMkLst>
        </pc:picChg>
      </pc:sldChg>
      <pc:sldChg chg="addSp delSp add del setBg delDesignElem">
        <pc:chgData name="Anupam Sobti" userId="45c1ab29-02d9-49bb-acd3-41ae05d5052e" providerId="ADAL" clId="{06A135D5-EAA2-B548-B927-DC4431581A60}" dt="2023-08-15T07:06:14.228" v="2521"/>
        <pc:sldMkLst>
          <pc:docMk/>
          <pc:sldMk cId="3461696998" sldId="269"/>
        </pc:sldMkLst>
        <pc:spChg chg="add del">
          <ac:chgData name="Anupam Sobti" userId="45c1ab29-02d9-49bb-acd3-41ae05d5052e" providerId="ADAL" clId="{06A135D5-EAA2-B548-B927-DC4431581A60}" dt="2023-08-15T07:06:14.228" v="2521"/>
          <ac:spMkLst>
            <pc:docMk/>
            <pc:sldMk cId="3461696998" sldId="269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15T07:06:14.228" v="2521"/>
          <ac:spMkLst>
            <pc:docMk/>
            <pc:sldMk cId="3461696998" sldId="269"/>
            <ac:spMk id="10" creationId="{5B8D7907-8AB9-4E98-A576-1A13AECEDF3A}"/>
          </ac:spMkLst>
        </pc:spChg>
      </pc:sldChg>
      <pc:sldChg chg="addSp delSp add del setBg delDesignElem">
        <pc:chgData name="Anupam Sobti" userId="45c1ab29-02d9-49bb-acd3-41ae05d5052e" providerId="ADAL" clId="{06A135D5-EAA2-B548-B927-DC4431581A60}" dt="2023-08-15T06:35:26.622" v="2516"/>
        <pc:sldMkLst>
          <pc:docMk/>
          <pc:sldMk cId="3735352124" sldId="269"/>
        </pc:sldMkLst>
        <pc:spChg chg="add del">
          <ac:chgData name="Anupam Sobti" userId="45c1ab29-02d9-49bb-acd3-41ae05d5052e" providerId="ADAL" clId="{06A135D5-EAA2-B548-B927-DC4431581A60}" dt="2023-08-15T06:35:26.622" v="2516"/>
          <ac:spMkLst>
            <pc:docMk/>
            <pc:sldMk cId="3735352124" sldId="269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15T06:35:26.622" v="2516"/>
          <ac:spMkLst>
            <pc:docMk/>
            <pc:sldMk cId="3735352124" sldId="269"/>
            <ac:spMk id="10" creationId="{5B8D7907-8AB9-4E98-A576-1A13AECEDF3A}"/>
          </ac:spMkLst>
        </pc:spChg>
      </pc:sldChg>
      <pc:sldChg chg="addSp delSp modSp add mod">
        <pc:chgData name="Anupam Sobti" userId="45c1ab29-02d9-49bb-acd3-41ae05d5052e" providerId="ADAL" clId="{06A135D5-EAA2-B548-B927-DC4431581A60}" dt="2023-08-15T11:07:13.666" v="2764" actId="20577"/>
        <pc:sldMkLst>
          <pc:docMk/>
          <pc:sldMk cId="3657712684" sldId="270"/>
        </pc:sldMkLst>
        <pc:spChg chg="mod">
          <ac:chgData name="Anupam Sobti" userId="45c1ab29-02d9-49bb-acd3-41ae05d5052e" providerId="ADAL" clId="{06A135D5-EAA2-B548-B927-DC4431581A60}" dt="2023-08-15T11:07:13.666" v="2764" actId="20577"/>
          <ac:spMkLst>
            <pc:docMk/>
            <pc:sldMk cId="3657712684" sldId="270"/>
            <ac:spMk id="2" creationId="{E9CB8DC6-633C-7446-3985-635886E8030D}"/>
          </ac:spMkLst>
        </pc:spChg>
        <pc:picChg chg="add mod">
          <ac:chgData name="Anupam Sobti" userId="45c1ab29-02d9-49bb-acd3-41ae05d5052e" providerId="ADAL" clId="{06A135D5-EAA2-B548-B927-DC4431581A60}" dt="2023-08-15T07:11:47.227" v="2593" actId="1076"/>
          <ac:picMkLst>
            <pc:docMk/>
            <pc:sldMk cId="3657712684" sldId="270"/>
            <ac:picMk id="3" creationId="{A6F46A26-C2CF-4D75-4E21-75F530066955}"/>
          </ac:picMkLst>
        </pc:picChg>
        <pc:picChg chg="del">
          <ac:chgData name="Anupam Sobti" userId="45c1ab29-02d9-49bb-acd3-41ae05d5052e" providerId="ADAL" clId="{06A135D5-EAA2-B548-B927-DC4431581A60}" dt="2023-08-15T07:11:30.215" v="2588" actId="478"/>
          <ac:picMkLst>
            <pc:docMk/>
            <pc:sldMk cId="3657712684" sldId="270"/>
            <ac:picMk id="4" creationId="{18DC2C32-E1B6-3006-662B-1BD8D32F50BC}"/>
          </ac:picMkLst>
        </pc:picChg>
      </pc:sldChg>
      <pc:sldChg chg="addSp delSp modSp add mod">
        <pc:chgData name="Anupam Sobti" userId="45c1ab29-02d9-49bb-acd3-41ae05d5052e" providerId="ADAL" clId="{06A135D5-EAA2-B548-B927-DC4431581A60}" dt="2023-08-15T11:07:59.296" v="2766" actId="20577"/>
        <pc:sldMkLst>
          <pc:docMk/>
          <pc:sldMk cId="3532151548" sldId="271"/>
        </pc:sldMkLst>
        <pc:spChg chg="mod">
          <ac:chgData name="Anupam Sobti" userId="45c1ab29-02d9-49bb-acd3-41ae05d5052e" providerId="ADAL" clId="{06A135D5-EAA2-B548-B927-DC4431581A60}" dt="2023-08-15T11:07:59.296" v="2766" actId="20577"/>
          <ac:spMkLst>
            <pc:docMk/>
            <pc:sldMk cId="3532151548" sldId="271"/>
            <ac:spMk id="2" creationId="{E9CB8DC6-633C-7446-3985-635886E8030D}"/>
          </ac:spMkLst>
        </pc:spChg>
        <pc:picChg chg="del">
          <ac:chgData name="Anupam Sobti" userId="45c1ab29-02d9-49bb-acd3-41ae05d5052e" providerId="ADAL" clId="{06A135D5-EAA2-B548-B927-DC4431581A60}" dt="2023-08-15T07:20:23.124" v="2619" actId="478"/>
          <ac:picMkLst>
            <pc:docMk/>
            <pc:sldMk cId="3532151548" sldId="271"/>
            <ac:picMk id="3" creationId="{E0728AB8-6819-3108-6D9F-726618AAE60B}"/>
          </ac:picMkLst>
        </pc:picChg>
        <pc:picChg chg="del">
          <ac:chgData name="Anupam Sobti" userId="45c1ab29-02d9-49bb-acd3-41ae05d5052e" providerId="ADAL" clId="{06A135D5-EAA2-B548-B927-DC4431581A60}" dt="2023-08-15T07:20:28.453" v="2622" actId="478"/>
          <ac:picMkLst>
            <pc:docMk/>
            <pc:sldMk cId="3532151548" sldId="271"/>
            <ac:picMk id="4" creationId="{EF8BFB48-DE8B-ECEF-B1B6-4A1388C721E0}"/>
          </ac:picMkLst>
        </pc:picChg>
        <pc:picChg chg="add mod">
          <ac:chgData name="Anupam Sobti" userId="45c1ab29-02d9-49bb-acd3-41ae05d5052e" providerId="ADAL" clId="{06A135D5-EAA2-B548-B927-DC4431581A60}" dt="2023-08-15T07:20:33.157" v="2624" actId="14100"/>
          <ac:picMkLst>
            <pc:docMk/>
            <pc:sldMk cId="3532151548" sldId="271"/>
            <ac:picMk id="5" creationId="{B41332A0-2F26-A4D0-4EB9-D04EA6359EDF}"/>
          </ac:picMkLst>
        </pc:picChg>
      </pc:sldChg>
      <pc:sldChg chg="addSp delSp modSp add mod">
        <pc:chgData name="Anupam Sobti" userId="45c1ab29-02d9-49bb-acd3-41ae05d5052e" providerId="ADAL" clId="{06A135D5-EAA2-B548-B927-DC4431581A60}" dt="2023-08-15T11:08:06.090" v="2767" actId="20577"/>
        <pc:sldMkLst>
          <pc:docMk/>
          <pc:sldMk cId="3185255731" sldId="272"/>
        </pc:sldMkLst>
        <pc:spChg chg="mod">
          <ac:chgData name="Anupam Sobti" userId="45c1ab29-02d9-49bb-acd3-41ae05d5052e" providerId="ADAL" clId="{06A135D5-EAA2-B548-B927-DC4431581A60}" dt="2023-08-15T11:08:06.090" v="2767" actId="20577"/>
          <ac:spMkLst>
            <pc:docMk/>
            <pc:sldMk cId="3185255731" sldId="272"/>
            <ac:spMk id="2" creationId="{E9CB8DC6-633C-7446-3985-635886E8030D}"/>
          </ac:spMkLst>
        </pc:spChg>
        <pc:picChg chg="add mod">
          <ac:chgData name="Anupam Sobti" userId="45c1ab29-02d9-49bb-acd3-41ae05d5052e" providerId="ADAL" clId="{06A135D5-EAA2-B548-B927-DC4431581A60}" dt="2023-08-15T07:27:20.738" v="2698" actId="1076"/>
          <ac:picMkLst>
            <pc:docMk/>
            <pc:sldMk cId="3185255731" sldId="272"/>
            <ac:picMk id="3" creationId="{C6F64B3C-964F-DCD9-836C-30D509FB9C52}"/>
          </ac:picMkLst>
        </pc:picChg>
        <pc:picChg chg="add mod modCrop">
          <ac:chgData name="Anupam Sobti" userId="45c1ab29-02d9-49bb-acd3-41ae05d5052e" providerId="ADAL" clId="{06A135D5-EAA2-B548-B927-DC4431581A60}" dt="2023-08-15T07:36:24.225" v="2737" actId="732"/>
          <ac:picMkLst>
            <pc:docMk/>
            <pc:sldMk cId="3185255731" sldId="272"/>
            <ac:picMk id="4" creationId="{37D4BC76-19CF-BFB7-EB09-045E6911815A}"/>
          </ac:picMkLst>
        </pc:picChg>
        <pc:picChg chg="del">
          <ac:chgData name="Anupam Sobti" userId="45c1ab29-02d9-49bb-acd3-41ae05d5052e" providerId="ADAL" clId="{06A135D5-EAA2-B548-B927-DC4431581A60}" dt="2023-08-15T07:24:44.539" v="2676" actId="478"/>
          <ac:picMkLst>
            <pc:docMk/>
            <pc:sldMk cId="3185255731" sldId="272"/>
            <ac:picMk id="5" creationId="{B41332A0-2F26-A4D0-4EB9-D04EA6359EDF}"/>
          </ac:picMkLst>
        </pc:picChg>
        <pc:picChg chg="add mod">
          <ac:chgData name="Anupam Sobti" userId="45c1ab29-02d9-49bb-acd3-41ae05d5052e" providerId="ADAL" clId="{06A135D5-EAA2-B548-B927-DC4431581A60}" dt="2023-08-15T07:27:34.636" v="2702" actId="1076"/>
          <ac:picMkLst>
            <pc:docMk/>
            <pc:sldMk cId="3185255731" sldId="272"/>
            <ac:picMk id="6" creationId="{2BB628A2-EDCF-CE89-E0BC-4141FF41038F}"/>
          </ac:picMkLst>
        </pc:picChg>
      </pc:sldChg>
      <pc:sldChg chg="new del">
        <pc:chgData name="Anupam Sobti" userId="45c1ab29-02d9-49bb-acd3-41ae05d5052e" providerId="ADAL" clId="{06A135D5-EAA2-B548-B927-DC4431581A60}" dt="2023-08-15T07:33:37.520" v="2711" actId="680"/>
        <pc:sldMkLst>
          <pc:docMk/>
          <pc:sldMk cId="2089371527" sldId="273"/>
        </pc:sldMkLst>
      </pc:sldChg>
      <pc:sldChg chg="addSp delSp modSp add mod">
        <pc:chgData name="Anupam Sobti" userId="45c1ab29-02d9-49bb-acd3-41ae05d5052e" providerId="ADAL" clId="{06A135D5-EAA2-B548-B927-DC4431581A60}" dt="2023-08-15T07:34:39.682" v="2736" actId="1076"/>
        <pc:sldMkLst>
          <pc:docMk/>
          <pc:sldMk cId="3831505762" sldId="273"/>
        </pc:sldMkLst>
        <pc:spChg chg="mod">
          <ac:chgData name="Anupam Sobti" userId="45c1ab29-02d9-49bb-acd3-41ae05d5052e" providerId="ADAL" clId="{06A135D5-EAA2-B548-B927-DC4431581A60}" dt="2023-08-15T07:33:51.242" v="2726" actId="20577"/>
          <ac:spMkLst>
            <pc:docMk/>
            <pc:sldMk cId="3831505762" sldId="273"/>
            <ac:spMk id="2" creationId="{E9CB8DC6-633C-7446-3985-635886E8030D}"/>
          </ac:spMkLst>
        </pc:spChg>
        <pc:picChg chg="del">
          <ac:chgData name="Anupam Sobti" userId="45c1ab29-02d9-49bb-acd3-41ae05d5052e" providerId="ADAL" clId="{06A135D5-EAA2-B548-B927-DC4431581A60}" dt="2023-08-15T07:33:53.685" v="2727" actId="478"/>
          <ac:picMkLst>
            <pc:docMk/>
            <pc:sldMk cId="3831505762" sldId="273"/>
            <ac:picMk id="3" creationId="{C6F64B3C-964F-DCD9-836C-30D509FB9C52}"/>
          </ac:picMkLst>
        </pc:picChg>
        <pc:picChg chg="del">
          <ac:chgData name="Anupam Sobti" userId="45c1ab29-02d9-49bb-acd3-41ae05d5052e" providerId="ADAL" clId="{06A135D5-EAA2-B548-B927-DC4431581A60}" dt="2023-08-15T07:33:53.685" v="2727" actId="478"/>
          <ac:picMkLst>
            <pc:docMk/>
            <pc:sldMk cId="3831505762" sldId="273"/>
            <ac:picMk id="4" creationId="{37D4BC76-19CF-BFB7-EB09-045E6911815A}"/>
          </ac:picMkLst>
        </pc:picChg>
        <pc:picChg chg="add mod">
          <ac:chgData name="Anupam Sobti" userId="45c1ab29-02d9-49bb-acd3-41ae05d5052e" providerId="ADAL" clId="{06A135D5-EAA2-B548-B927-DC4431581A60}" dt="2023-08-15T07:34:37.345" v="2735" actId="14100"/>
          <ac:picMkLst>
            <pc:docMk/>
            <pc:sldMk cId="3831505762" sldId="273"/>
            <ac:picMk id="5" creationId="{779C9952-C495-B8F4-599E-FB19AFABF32A}"/>
          </ac:picMkLst>
        </pc:picChg>
        <pc:picChg chg="del">
          <ac:chgData name="Anupam Sobti" userId="45c1ab29-02d9-49bb-acd3-41ae05d5052e" providerId="ADAL" clId="{06A135D5-EAA2-B548-B927-DC4431581A60}" dt="2023-08-15T07:33:53.685" v="2727" actId="478"/>
          <ac:picMkLst>
            <pc:docMk/>
            <pc:sldMk cId="3831505762" sldId="273"/>
            <ac:picMk id="6" creationId="{2BB628A2-EDCF-CE89-E0BC-4141FF41038F}"/>
          </ac:picMkLst>
        </pc:picChg>
        <pc:picChg chg="add mod">
          <ac:chgData name="Anupam Sobti" userId="45c1ab29-02d9-49bb-acd3-41ae05d5052e" providerId="ADAL" clId="{06A135D5-EAA2-B548-B927-DC4431581A60}" dt="2023-08-15T07:34:39.682" v="2736" actId="1076"/>
          <ac:picMkLst>
            <pc:docMk/>
            <pc:sldMk cId="3831505762" sldId="273"/>
            <ac:picMk id="7" creationId="{1C71E205-509B-E4BE-F7C3-C7E0CED8C7F3}"/>
          </ac:picMkLst>
        </pc:picChg>
      </pc:sldChg>
      <pc:sldChg chg="addSp delSp modSp new mod">
        <pc:chgData name="Anupam Sobti" userId="45c1ab29-02d9-49bb-acd3-41ae05d5052e" providerId="ADAL" clId="{06A135D5-EAA2-B548-B927-DC4431581A60}" dt="2023-08-15T11:22:02.863" v="3173"/>
        <pc:sldMkLst>
          <pc:docMk/>
          <pc:sldMk cId="2794693449" sldId="274"/>
        </pc:sldMkLst>
        <pc:spChg chg="mod">
          <ac:chgData name="Anupam Sobti" userId="45c1ab29-02d9-49bb-acd3-41ae05d5052e" providerId="ADAL" clId="{06A135D5-EAA2-B548-B927-DC4431581A60}" dt="2023-08-15T11:09:17.488" v="2768" actId="20577"/>
          <ac:spMkLst>
            <pc:docMk/>
            <pc:sldMk cId="2794693449" sldId="274"/>
            <ac:spMk id="2" creationId="{8B201275-A6F2-886F-1FC4-1A1675740452}"/>
          </ac:spMkLst>
        </pc:spChg>
        <pc:spChg chg="del">
          <ac:chgData name="Anupam Sobti" userId="45c1ab29-02d9-49bb-acd3-41ae05d5052e" providerId="ADAL" clId="{06A135D5-EAA2-B548-B927-DC4431581A60}" dt="2023-08-15T11:09:54.852" v="2769"/>
          <ac:spMkLst>
            <pc:docMk/>
            <pc:sldMk cId="2794693449" sldId="274"/>
            <ac:spMk id="3" creationId="{AD304C69-15E6-5ABC-5285-5613104AB81F}"/>
          </ac:spMkLst>
        </pc:spChg>
        <pc:picChg chg="add mod">
          <ac:chgData name="Anupam Sobti" userId="45c1ab29-02d9-49bb-acd3-41ae05d5052e" providerId="ADAL" clId="{06A135D5-EAA2-B548-B927-DC4431581A60}" dt="2023-08-15T11:22:02.863" v="3173"/>
          <ac:picMkLst>
            <pc:docMk/>
            <pc:sldMk cId="2794693449" sldId="274"/>
            <ac:picMk id="4" creationId="{03118070-D2F4-9034-DBA9-00C017CFDE8E}"/>
          </ac:picMkLst>
        </pc:picChg>
        <pc:picChg chg="add mod">
          <ac:chgData name="Anupam Sobti" userId="45c1ab29-02d9-49bb-acd3-41ae05d5052e" providerId="ADAL" clId="{06A135D5-EAA2-B548-B927-DC4431581A60}" dt="2023-08-15T11:10:09.213" v="2775"/>
          <ac:picMkLst>
            <pc:docMk/>
            <pc:sldMk cId="2794693449" sldId="274"/>
            <ac:picMk id="5" creationId="{3304DA5F-C102-8506-4B11-F98EB072E1A3}"/>
          </ac:picMkLst>
        </pc:picChg>
      </pc:sldChg>
      <pc:sldChg chg="addSp delSp modSp add del mod">
        <pc:chgData name="Anupam Sobti" userId="45c1ab29-02d9-49bb-acd3-41ae05d5052e" providerId="ADAL" clId="{06A135D5-EAA2-B548-B927-DC4431581A60}" dt="2023-08-16T09:24:46.343" v="3450" actId="2696"/>
        <pc:sldMkLst>
          <pc:docMk/>
          <pc:sldMk cId="2010963837" sldId="275"/>
        </pc:sldMkLst>
        <pc:spChg chg="mod">
          <ac:chgData name="Anupam Sobti" userId="45c1ab29-02d9-49bb-acd3-41ae05d5052e" providerId="ADAL" clId="{06A135D5-EAA2-B548-B927-DC4431581A60}" dt="2023-08-15T11:10:14.396" v="2779" actId="20577"/>
          <ac:spMkLst>
            <pc:docMk/>
            <pc:sldMk cId="2010963837" sldId="275"/>
            <ac:spMk id="2" creationId="{8B201275-A6F2-886F-1FC4-1A1675740452}"/>
          </ac:spMkLst>
        </pc:spChg>
        <pc:spChg chg="add mod">
          <ac:chgData name="Anupam Sobti" userId="45c1ab29-02d9-49bb-acd3-41ae05d5052e" providerId="ADAL" clId="{06A135D5-EAA2-B548-B927-DC4431581A60}" dt="2023-08-15T11:22:54.574" v="3178" actId="20577"/>
          <ac:spMkLst>
            <pc:docMk/>
            <pc:sldMk cId="2010963837" sldId="275"/>
            <ac:spMk id="5" creationId="{1008DCA4-0603-3412-93E3-8684AF483AAA}"/>
          </ac:spMkLst>
        </pc:spChg>
        <pc:spChg chg="add mod">
          <ac:chgData name="Anupam Sobti" userId="45c1ab29-02d9-49bb-acd3-41ae05d5052e" providerId="ADAL" clId="{06A135D5-EAA2-B548-B927-DC4431581A60}" dt="2023-08-15T11:21:28.317" v="3172" actId="1076"/>
          <ac:spMkLst>
            <pc:docMk/>
            <pc:sldMk cId="2010963837" sldId="275"/>
            <ac:spMk id="7" creationId="{092BBD3B-434A-650E-F05A-5FB83F1E6DB2}"/>
          </ac:spMkLst>
        </pc:spChg>
        <pc:spChg chg="add del mod">
          <ac:chgData name="Anupam Sobti" userId="45c1ab29-02d9-49bb-acd3-41ae05d5052e" providerId="ADAL" clId="{06A135D5-EAA2-B548-B927-DC4431581A60}" dt="2023-08-15T11:22:58.867" v="3180"/>
          <ac:spMkLst>
            <pc:docMk/>
            <pc:sldMk cId="2010963837" sldId="275"/>
            <ac:spMk id="8" creationId="{E0CE92EF-83DE-30EF-0286-79805F7F4921}"/>
          </ac:spMkLst>
        </pc:spChg>
        <pc:graphicFrameChg chg="add del mod">
          <ac:chgData name="Anupam Sobti" userId="45c1ab29-02d9-49bb-acd3-41ae05d5052e" providerId="ADAL" clId="{06A135D5-EAA2-B548-B927-DC4431581A60}" dt="2023-08-15T11:17:54.016" v="2883" actId="478"/>
          <ac:graphicFrameMkLst>
            <pc:docMk/>
            <pc:sldMk cId="2010963837" sldId="275"/>
            <ac:graphicFrameMk id="6" creationId="{44E6E9C9-99E1-9F21-C1CE-3E2EB85EF112}"/>
          </ac:graphicFrameMkLst>
        </pc:graphicFrameChg>
        <pc:picChg chg="del">
          <ac:chgData name="Anupam Sobti" userId="45c1ab29-02d9-49bb-acd3-41ae05d5052e" providerId="ADAL" clId="{06A135D5-EAA2-B548-B927-DC4431581A60}" dt="2023-08-15T11:10:17.215" v="2780" actId="478"/>
          <ac:picMkLst>
            <pc:docMk/>
            <pc:sldMk cId="2010963837" sldId="275"/>
            <ac:picMk id="4" creationId="{03118070-D2F4-9034-DBA9-00C017CFDE8E}"/>
          </ac:picMkLst>
        </pc:picChg>
      </pc:sldChg>
      <pc:sldChg chg="add del">
        <pc:chgData name="Anupam Sobti" userId="45c1ab29-02d9-49bb-acd3-41ae05d5052e" providerId="ADAL" clId="{06A135D5-EAA2-B548-B927-DC4431581A60}" dt="2023-08-15T11:36:28.995" v="3287" actId="2696"/>
        <pc:sldMkLst>
          <pc:docMk/>
          <pc:sldMk cId="1418862651" sldId="276"/>
        </pc:sldMkLst>
      </pc:sldChg>
      <pc:sldChg chg="addSp delSp add del setBg delDesignElem">
        <pc:chgData name="Anupam Sobti" userId="45c1ab29-02d9-49bb-acd3-41ae05d5052e" providerId="ADAL" clId="{06A135D5-EAA2-B548-B927-DC4431581A60}" dt="2023-08-15T11:36:34.003" v="3290"/>
        <pc:sldMkLst>
          <pc:docMk/>
          <pc:sldMk cId="1702076327" sldId="276"/>
        </pc:sldMkLst>
        <pc:spChg chg="add del">
          <ac:chgData name="Anupam Sobti" userId="45c1ab29-02d9-49bb-acd3-41ae05d5052e" providerId="ADAL" clId="{06A135D5-EAA2-B548-B927-DC4431581A60}" dt="2023-08-15T11:36:34.003" v="3290"/>
          <ac:spMkLst>
            <pc:docMk/>
            <pc:sldMk cId="1702076327" sldId="276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8-15T11:36:34.003" v="3290"/>
          <ac:spMkLst>
            <pc:docMk/>
            <pc:sldMk cId="1702076327" sldId="276"/>
            <ac:spMk id="10" creationId="{5B8D7907-8AB9-4E98-A576-1A13AECEDF3A}"/>
          </ac:spMkLst>
        </pc:spChg>
      </pc:sldChg>
      <pc:sldChg chg="addSp delSp modSp add mod">
        <pc:chgData name="Anupam Sobti" userId="45c1ab29-02d9-49bb-acd3-41ae05d5052e" providerId="ADAL" clId="{06A135D5-EAA2-B548-B927-DC4431581A60}" dt="2023-08-16T09:40:51.511" v="3506"/>
        <pc:sldMkLst>
          <pc:docMk/>
          <pc:sldMk cId="3760607838" sldId="276"/>
        </pc:sldMkLst>
        <pc:spChg chg="mod">
          <ac:chgData name="Anupam Sobti" userId="45c1ab29-02d9-49bb-acd3-41ae05d5052e" providerId="ADAL" clId="{06A135D5-EAA2-B548-B927-DC4431581A60}" dt="2023-08-16T09:38:31.472" v="3455" actId="20577"/>
          <ac:spMkLst>
            <pc:docMk/>
            <pc:sldMk cId="3760607838" sldId="276"/>
            <ac:spMk id="2" creationId="{E9CB8DC6-633C-7446-3985-635886E8030D}"/>
          </ac:spMkLst>
        </pc:spChg>
        <pc:spChg chg="add mod">
          <ac:chgData name="Anupam Sobti" userId="45c1ab29-02d9-49bb-acd3-41ae05d5052e" providerId="ADAL" clId="{06A135D5-EAA2-B548-B927-DC4431581A60}" dt="2023-08-16T09:38:55.990" v="3504" actId="20577"/>
          <ac:spMkLst>
            <pc:docMk/>
            <pc:sldMk cId="3760607838" sldId="276"/>
            <ac:spMk id="3" creationId="{9262ABEE-0BF5-F97A-83BA-AF6186A7FCE5}"/>
          </ac:spMkLst>
        </pc:spChg>
        <pc:spChg chg="add del mod">
          <ac:chgData name="Anupam Sobti" userId="45c1ab29-02d9-49bb-acd3-41ae05d5052e" providerId="ADAL" clId="{06A135D5-EAA2-B548-B927-DC4431581A60}" dt="2023-08-16T09:40:51.511" v="3506"/>
          <ac:spMkLst>
            <pc:docMk/>
            <pc:sldMk cId="3760607838" sldId="276"/>
            <ac:spMk id="4" creationId="{AE5B156A-5A52-339D-C61A-8022950F6AFD}"/>
          </ac:spMkLst>
        </pc:spChg>
        <pc:spChg chg="add del mod">
          <ac:chgData name="Anupam Sobti" userId="45c1ab29-02d9-49bb-acd3-41ae05d5052e" providerId="ADAL" clId="{06A135D5-EAA2-B548-B927-DC4431581A60}" dt="2023-08-16T09:40:51.511" v="3506"/>
          <ac:spMkLst>
            <pc:docMk/>
            <pc:sldMk cId="3760607838" sldId="276"/>
            <ac:spMk id="9" creationId="{102D4301-252A-EF1E-5288-48CDB25DB127}"/>
          </ac:spMkLst>
        </pc:spChg>
        <pc:spChg chg="add del mod">
          <ac:chgData name="Anupam Sobti" userId="45c1ab29-02d9-49bb-acd3-41ae05d5052e" providerId="ADAL" clId="{06A135D5-EAA2-B548-B927-DC4431581A60}" dt="2023-08-16T09:40:51.511" v="3506"/>
          <ac:spMkLst>
            <pc:docMk/>
            <pc:sldMk cId="3760607838" sldId="276"/>
            <ac:spMk id="13" creationId="{A09E6567-BE04-2B69-F700-EEE4E3B57296}"/>
          </ac:spMkLst>
        </pc:spChg>
        <pc:spChg chg="add del mod">
          <ac:chgData name="Anupam Sobti" userId="45c1ab29-02d9-49bb-acd3-41ae05d5052e" providerId="ADAL" clId="{06A135D5-EAA2-B548-B927-DC4431581A60}" dt="2023-08-16T09:40:51.511" v="3506"/>
          <ac:spMkLst>
            <pc:docMk/>
            <pc:sldMk cId="3760607838" sldId="276"/>
            <ac:spMk id="15" creationId="{C1961EA9-2472-5772-B3D5-78CA3A848E5E}"/>
          </ac:spMkLst>
        </pc:spChg>
        <pc:spChg chg="add del mod">
          <ac:chgData name="Anupam Sobti" userId="45c1ab29-02d9-49bb-acd3-41ae05d5052e" providerId="ADAL" clId="{06A135D5-EAA2-B548-B927-DC4431581A60}" dt="2023-08-16T09:40:51.511" v="3506"/>
          <ac:spMkLst>
            <pc:docMk/>
            <pc:sldMk cId="3760607838" sldId="276"/>
            <ac:spMk id="16" creationId="{EFEA24E7-3416-8A0E-4036-03A81A65A648}"/>
          </ac:spMkLst>
        </pc:spChg>
        <pc:spChg chg="add del mod">
          <ac:chgData name="Anupam Sobti" userId="45c1ab29-02d9-49bb-acd3-41ae05d5052e" providerId="ADAL" clId="{06A135D5-EAA2-B548-B927-DC4431581A60}" dt="2023-08-16T09:40:51.511" v="3506"/>
          <ac:spMkLst>
            <pc:docMk/>
            <pc:sldMk cId="3760607838" sldId="276"/>
            <ac:spMk id="17" creationId="{CA35CEA2-7595-F62B-7ABB-D28268B2A093}"/>
          </ac:spMkLst>
        </pc:spChg>
        <pc:spChg chg="add del mod">
          <ac:chgData name="Anupam Sobti" userId="45c1ab29-02d9-49bb-acd3-41ae05d5052e" providerId="ADAL" clId="{06A135D5-EAA2-B548-B927-DC4431581A60}" dt="2023-08-16T09:40:51.511" v="3506"/>
          <ac:spMkLst>
            <pc:docMk/>
            <pc:sldMk cId="3760607838" sldId="276"/>
            <ac:spMk id="18" creationId="{D30AFE32-72EA-0602-A80A-05877B51C076}"/>
          </ac:spMkLst>
        </pc:spChg>
        <pc:spChg chg="add del mod">
          <ac:chgData name="Anupam Sobti" userId="45c1ab29-02d9-49bb-acd3-41ae05d5052e" providerId="ADAL" clId="{06A135D5-EAA2-B548-B927-DC4431581A60}" dt="2023-08-16T09:40:51.511" v="3506"/>
          <ac:spMkLst>
            <pc:docMk/>
            <pc:sldMk cId="3760607838" sldId="276"/>
            <ac:spMk id="19" creationId="{167AC58D-8AF9-E8BD-DE1A-AED790CC8C4E}"/>
          </ac:spMkLst>
        </pc:spChg>
        <pc:spChg chg="add del mod">
          <ac:chgData name="Anupam Sobti" userId="45c1ab29-02d9-49bb-acd3-41ae05d5052e" providerId="ADAL" clId="{06A135D5-EAA2-B548-B927-DC4431581A60}" dt="2023-08-16T09:40:51.511" v="3506"/>
          <ac:spMkLst>
            <pc:docMk/>
            <pc:sldMk cId="3760607838" sldId="276"/>
            <ac:spMk id="23" creationId="{6D4D70D0-919B-0646-1F5D-AA6AB5FA72FE}"/>
          </ac:spMkLst>
        </pc:spChg>
        <pc:spChg chg="add del mod">
          <ac:chgData name="Anupam Sobti" userId="45c1ab29-02d9-49bb-acd3-41ae05d5052e" providerId="ADAL" clId="{06A135D5-EAA2-B548-B927-DC4431581A60}" dt="2023-08-16T09:40:51.511" v="3506"/>
          <ac:spMkLst>
            <pc:docMk/>
            <pc:sldMk cId="3760607838" sldId="276"/>
            <ac:spMk id="24" creationId="{F085F603-0F6A-F780-3495-E0E17F417490}"/>
          </ac:spMkLst>
        </pc:spChg>
        <pc:spChg chg="add del mod">
          <ac:chgData name="Anupam Sobti" userId="45c1ab29-02d9-49bb-acd3-41ae05d5052e" providerId="ADAL" clId="{06A135D5-EAA2-B548-B927-DC4431581A60}" dt="2023-08-16T09:40:51.511" v="3506"/>
          <ac:spMkLst>
            <pc:docMk/>
            <pc:sldMk cId="3760607838" sldId="276"/>
            <ac:spMk id="26" creationId="{B4B26394-7730-3E3A-DD73-0890F45F50BB}"/>
          </ac:spMkLst>
        </pc:spChg>
        <pc:picChg chg="del">
          <ac:chgData name="Anupam Sobti" userId="45c1ab29-02d9-49bb-acd3-41ae05d5052e" providerId="ADAL" clId="{06A135D5-EAA2-B548-B927-DC4431581A60}" dt="2023-08-15T11:37:25.822" v="3306" actId="478"/>
          <ac:picMkLst>
            <pc:docMk/>
            <pc:sldMk cId="3760607838" sldId="276"/>
            <ac:picMk id="5" creationId="{779C9952-C495-B8F4-599E-FB19AFABF32A}"/>
          </ac:picMkLst>
        </pc:picChg>
        <pc:picChg chg="add del mod">
          <ac:chgData name="Anupam Sobti" userId="45c1ab29-02d9-49bb-acd3-41ae05d5052e" providerId="ADAL" clId="{06A135D5-EAA2-B548-B927-DC4431581A60}" dt="2023-08-16T09:40:51.511" v="3506"/>
          <ac:picMkLst>
            <pc:docMk/>
            <pc:sldMk cId="3760607838" sldId="276"/>
            <ac:picMk id="6" creationId="{9B543BE5-D698-AB06-13BE-58511FAC36F3}"/>
          </ac:picMkLst>
        </pc:picChg>
        <pc:picChg chg="del">
          <ac:chgData name="Anupam Sobti" userId="45c1ab29-02d9-49bb-acd3-41ae05d5052e" providerId="ADAL" clId="{06A135D5-EAA2-B548-B927-DC4431581A60}" dt="2023-08-15T11:37:25.822" v="3306" actId="478"/>
          <ac:picMkLst>
            <pc:docMk/>
            <pc:sldMk cId="3760607838" sldId="276"/>
            <ac:picMk id="7" creationId="{1C71E205-509B-E4BE-F7C3-C7E0CED8C7F3}"/>
          </ac:picMkLst>
        </pc:picChg>
        <pc:picChg chg="add del mod">
          <ac:chgData name="Anupam Sobti" userId="45c1ab29-02d9-49bb-acd3-41ae05d5052e" providerId="ADAL" clId="{06A135D5-EAA2-B548-B927-DC4431581A60}" dt="2023-08-16T09:40:51.511" v="3506"/>
          <ac:picMkLst>
            <pc:docMk/>
            <pc:sldMk cId="3760607838" sldId="276"/>
            <ac:picMk id="11" creationId="{AEDD8296-DD71-E486-7BEA-3F1F42DCA3BE}"/>
          </ac:picMkLst>
        </pc:picChg>
        <pc:picChg chg="add del mod">
          <ac:chgData name="Anupam Sobti" userId="45c1ab29-02d9-49bb-acd3-41ae05d5052e" providerId="ADAL" clId="{06A135D5-EAA2-B548-B927-DC4431581A60}" dt="2023-08-16T09:40:51.511" v="3506"/>
          <ac:picMkLst>
            <pc:docMk/>
            <pc:sldMk cId="3760607838" sldId="276"/>
            <ac:picMk id="14" creationId="{AA579BC4-472C-26E8-7937-DE2192117642}"/>
          </ac:picMkLst>
        </pc:picChg>
        <pc:picChg chg="add del mod">
          <ac:chgData name="Anupam Sobti" userId="45c1ab29-02d9-49bb-acd3-41ae05d5052e" providerId="ADAL" clId="{06A135D5-EAA2-B548-B927-DC4431581A60}" dt="2023-08-16T09:40:51.511" v="3506"/>
          <ac:picMkLst>
            <pc:docMk/>
            <pc:sldMk cId="3760607838" sldId="276"/>
            <ac:picMk id="20" creationId="{B727E73A-E088-1925-1D01-0D2BF017DDE8}"/>
          </ac:picMkLst>
        </pc:picChg>
        <pc:picChg chg="add del mod">
          <ac:chgData name="Anupam Sobti" userId="45c1ab29-02d9-49bb-acd3-41ae05d5052e" providerId="ADAL" clId="{06A135D5-EAA2-B548-B927-DC4431581A60}" dt="2023-08-16T09:40:51.511" v="3506"/>
          <ac:picMkLst>
            <pc:docMk/>
            <pc:sldMk cId="3760607838" sldId="276"/>
            <ac:picMk id="21" creationId="{6353EAC3-FEEF-EFBE-E808-3C83AB7FD1C3}"/>
          </ac:picMkLst>
        </pc:picChg>
        <pc:picChg chg="add del mod">
          <ac:chgData name="Anupam Sobti" userId="45c1ab29-02d9-49bb-acd3-41ae05d5052e" providerId="ADAL" clId="{06A135D5-EAA2-B548-B927-DC4431581A60}" dt="2023-08-16T09:40:51.511" v="3506"/>
          <ac:picMkLst>
            <pc:docMk/>
            <pc:sldMk cId="3760607838" sldId="276"/>
            <ac:picMk id="22" creationId="{D8CE1377-9D67-34BD-F921-BC0363C33652}"/>
          </ac:picMkLst>
        </pc:picChg>
        <pc:picChg chg="add del mod">
          <ac:chgData name="Anupam Sobti" userId="45c1ab29-02d9-49bb-acd3-41ae05d5052e" providerId="ADAL" clId="{06A135D5-EAA2-B548-B927-DC4431581A60}" dt="2023-08-16T09:40:51.511" v="3506"/>
          <ac:picMkLst>
            <pc:docMk/>
            <pc:sldMk cId="3760607838" sldId="276"/>
            <ac:picMk id="25" creationId="{EB91DC7D-FEBF-A6E0-6086-6A80947780BC}"/>
          </ac:picMkLst>
        </pc:picChg>
        <pc:cxnChg chg="add del mod">
          <ac:chgData name="Anupam Sobti" userId="45c1ab29-02d9-49bb-acd3-41ae05d5052e" providerId="ADAL" clId="{06A135D5-EAA2-B548-B927-DC4431581A60}" dt="2023-08-16T09:40:51.511" v="3506"/>
          <ac:cxnSpMkLst>
            <pc:docMk/>
            <pc:sldMk cId="3760607838" sldId="276"/>
            <ac:cxnSpMk id="12" creationId="{D9C5EC42-0369-C74A-7F44-CCD93250A69D}"/>
          </ac:cxnSpMkLst>
        </pc:cxnChg>
      </pc:sldChg>
      <pc:sldChg chg="addSp modSp add mod">
        <pc:chgData name="Anupam Sobti" userId="45c1ab29-02d9-49bb-acd3-41ae05d5052e" providerId="ADAL" clId="{06A135D5-EAA2-B548-B927-DC4431581A60}" dt="2023-08-16T09:24:31.699" v="3449" actId="20577"/>
        <pc:sldMkLst>
          <pc:docMk/>
          <pc:sldMk cId="884877699" sldId="277"/>
        </pc:sldMkLst>
        <pc:spChg chg="mod">
          <ac:chgData name="Anupam Sobti" userId="45c1ab29-02d9-49bb-acd3-41ae05d5052e" providerId="ADAL" clId="{06A135D5-EAA2-B548-B927-DC4431581A60}" dt="2023-08-15T11:37:01.524" v="3298" actId="20577"/>
          <ac:spMkLst>
            <pc:docMk/>
            <pc:sldMk cId="884877699" sldId="277"/>
            <ac:spMk id="2" creationId="{8B201275-A6F2-886F-1FC4-1A1675740452}"/>
          </ac:spMkLst>
        </pc:spChg>
        <pc:spChg chg="add mod">
          <ac:chgData name="Anupam Sobti" userId="45c1ab29-02d9-49bb-acd3-41ae05d5052e" providerId="ADAL" clId="{06A135D5-EAA2-B548-B927-DC4431581A60}" dt="2023-08-15T11:37:08.045" v="3305" actId="1076"/>
          <ac:spMkLst>
            <pc:docMk/>
            <pc:sldMk cId="884877699" sldId="277"/>
            <ac:spMk id="3" creationId="{A918CC98-5466-805F-51B1-1BC70BEEB422}"/>
          </ac:spMkLst>
        </pc:spChg>
        <pc:spChg chg="mod">
          <ac:chgData name="Anupam Sobti" userId="45c1ab29-02d9-49bb-acd3-41ae05d5052e" providerId="ADAL" clId="{06A135D5-EAA2-B548-B927-DC4431581A60}" dt="2023-08-16T09:24:31.699" v="3449" actId="20577"/>
          <ac:spMkLst>
            <pc:docMk/>
            <pc:sldMk cId="884877699" sldId="277"/>
            <ac:spMk id="7" creationId="{092BBD3B-434A-650E-F05A-5FB83F1E6DB2}"/>
          </ac:spMkLst>
        </pc:spChg>
      </pc:sldChg>
      <pc:sldChg chg="delSp modSp add mod setBg delDesignElem">
        <pc:chgData name="Anupam Sobti" userId="45c1ab29-02d9-49bb-acd3-41ae05d5052e" providerId="ADAL" clId="{06A135D5-EAA2-B548-B927-DC4431581A60}" dt="2023-08-15T11:39:58.430" v="3446" actId="33524"/>
        <pc:sldMkLst>
          <pc:docMk/>
          <pc:sldMk cId="717371879" sldId="278"/>
        </pc:sldMkLst>
        <pc:spChg chg="mod">
          <ac:chgData name="Anupam Sobti" userId="45c1ab29-02d9-49bb-acd3-41ae05d5052e" providerId="ADAL" clId="{06A135D5-EAA2-B548-B927-DC4431581A60}" dt="2023-08-15T11:39:58.430" v="3446" actId="33524"/>
          <ac:spMkLst>
            <pc:docMk/>
            <pc:sldMk cId="717371879" sldId="278"/>
            <ac:spMk id="2" creationId="{E9CB8DC6-633C-7446-3985-635886E8030D}"/>
          </ac:spMkLst>
        </pc:spChg>
        <pc:spChg chg="mod">
          <ac:chgData name="Anupam Sobti" userId="45c1ab29-02d9-49bb-acd3-41ae05d5052e" providerId="ADAL" clId="{06A135D5-EAA2-B548-B927-DC4431581A60}" dt="2023-08-15T11:39:16.759" v="3444" actId="5793"/>
          <ac:spMkLst>
            <pc:docMk/>
            <pc:sldMk cId="717371879" sldId="278"/>
            <ac:spMk id="3" creationId="{F4892D53-5306-D4ED-13A6-35E768761A52}"/>
          </ac:spMkLst>
        </pc:spChg>
        <pc:spChg chg="del">
          <ac:chgData name="Anupam Sobti" userId="45c1ab29-02d9-49bb-acd3-41ae05d5052e" providerId="ADAL" clId="{06A135D5-EAA2-B548-B927-DC4431581A60}" dt="2023-08-15T11:39:25.491" v="3445" actId="478"/>
          <ac:spMkLst>
            <pc:docMk/>
            <pc:sldMk cId="717371879" sldId="278"/>
            <ac:spMk id="4" creationId="{D35B1FEE-F00A-E232-2138-A27424ED0833}"/>
          </ac:spMkLst>
        </pc:spChg>
        <pc:spChg chg="del">
          <ac:chgData name="Anupam Sobti" userId="45c1ab29-02d9-49bb-acd3-41ae05d5052e" providerId="ADAL" clId="{06A135D5-EAA2-B548-B927-DC4431581A60}" dt="2023-08-15T11:37:55.678" v="3308"/>
          <ac:spMkLst>
            <pc:docMk/>
            <pc:sldMk cId="717371879" sldId="278"/>
            <ac:spMk id="8" creationId="{FAA3B297-9683-4E38-89FA-062C53E13F85}"/>
          </ac:spMkLst>
        </pc:spChg>
        <pc:spChg chg="del">
          <ac:chgData name="Anupam Sobti" userId="45c1ab29-02d9-49bb-acd3-41ae05d5052e" providerId="ADAL" clId="{06A135D5-EAA2-B548-B927-DC4431581A60}" dt="2023-08-15T11:37:55.678" v="3308"/>
          <ac:spMkLst>
            <pc:docMk/>
            <pc:sldMk cId="717371879" sldId="278"/>
            <ac:spMk id="10" creationId="{5B8D7907-8AB9-4E98-A576-1A13AECEDF3A}"/>
          </ac:spMkLst>
        </pc:spChg>
      </pc:sldChg>
      <pc:sldChg chg="addSp delSp modSp add mod">
        <pc:chgData name="Anupam Sobti" userId="45c1ab29-02d9-49bb-acd3-41ae05d5052e" providerId="ADAL" clId="{06A135D5-EAA2-B548-B927-DC4431581A60}" dt="2023-08-16T09:42:25.416" v="3519" actId="207"/>
        <pc:sldMkLst>
          <pc:docMk/>
          <pc:sldMk cId="597791792" sldId="279"/>
        </pc:sldMkLst>
        <pc:spChg chg="del">
          <ac:chgData name="Anupam Sobti" userId="45c1ab29-02d9-49bb-acd3-41ae05d5052e" providerId="ADAL" clId="{06A135D5-EAA2-B548-B927-DC4431581A60}" dt="2023-08-16T09:41:08.118" v="3511" actId="478"/>
          <ac:spMkLst>
            <pc:docMk/>
            <pc:sldMk cId="597791792" sldId="279"/>
            <ac:spMk id="2" creationId="{E9CB8DC6-633C-7446-3985-635886E8030D}"/>
          </ac:spMkLst>
        </pc:spChg>
        <pc:spChg chg="del">
          <ac:chgData name="Anupam Sobti" userId="45c1ab29-02d9-49bb-acd3-41ae05d5052e" providerId="ADAL" clId="{06A135D5-EAA2-B548-B927-DC4431581A60}" dt="2023-08-16T09:40:59.383" v="3508" actId="478"/>
          <ac:spMkLst>
            <pc:docMk/>
            <pc:sldMk cId="597791792" sldId="279"/>
            <ac:spMk id="3" creationId="{9262ABEE-0BF5-F97A-83BA-AF6186A7FCE5}"/>
          </ac:spMkLst>
        </pc:spChg>
        <pc:spChg chg="add mod">
          <ac:chgData name="Anupam Sobti" userId="45c1ab29-02d9-49bb-acd3-41ae05d5052e" providerId="ADAL" clId="{06A135D5-EAA2-B548-B927-DC4431581A60}" dt="2023-08-16T09:41:15.768" v="3513" actId="1076"/>
          <ac:spMkLst>
            <pc:docMk/>
            <pc:sldMk cId="597791792" sldId="279"/>
            <ac:spMk id="4" creationId="{E3C9EA9E-9A45-A7F7-374B-A2D38C317751}"/>
          </ac:spMkLst>
        </pc:spChg>
        <pc:spChg chg="add mod">
          <ac:chgData name="Anupam Sobti" userId="45c1ab29-02d9-49bb-acd3-41ae05d5052e" providerId="ADAL" clId="{06A135D5-EAA2-B548-B927-DC4431581A60}" dt="2023-08-16T09:40:59.789" v="3509"/>
          <ac:spMkLst>
            <pc:docMk/>
            <pc:sldMk cId="597791792" sldId="279"/>
            <ac:spMk id="6" creationId="{42391126-2D0B-39A5-95A6-B1749B945BD4}"/>
          </ac:spMkLst>
        </pc:spChg>
        <pc:spChg chg="add mod">
          <ac:chgData name="Anupam Sobti" userId="45c1ab29-02d9-49bb-acd3-41ae05d5052e" providerId="ADAL" clId="{06A135D5-EAA2-B548-B927-DC4431581A60}" dt="2023-08-16T09:42:25.416" v="3519" actId="207"/>
          <ac:spMkLst>
            <pc:docMk/>
            <pc:sldMk cId="597791792" sldId="279"/>
            <ac:spMk id="11" creationId="{5924889A-52DF-3405-48EE-0614B032138F}"/>
          </ac:spMkLst>
        </pc:spChg>
        <pc:spChg chg="add mod">
          <ac:chgData name="Anupam Sobti" userId="45c1ab29-02d9-49bb-acd3-41ae05d5052e" providerId="ADAL" clId="{06A135D5-EAA2-B548-B927-DC4431581A60}" dt="2023-08-16T09:42:25.416" v="3519" actId="207"/>
          <ac:spMkLst>
            <pc:docMk/>
            <pc:sldMk cId="597791792" sldId="279"/>
            <ac:spMk id="13" creationId="{59FE59C4-CA72-3879-CC88-628AA84CE16B}"/>
          </ac:spMkLst>
        </pc:spChg>
        <pc:spChg chg="add mod">
          <ac:chgData name="Anupam Sobti" userId="45c1ab29-02d9-49bb-acd3-41ae05d5052e" providerId="ADAL" clId="{06A135D5-EAA2-B548-B927-DC4431581A60}" dt="2023-08-16T09:42:25.416" v="3519" actId="207"/>
          <ac:spMkLst>
            <pc:docMk/>
            <pc:sldMk cId="597791792" sldId="279"/>
            <ac:spMk id="14" creationId="{CC669DF4-15BE-21E9-1559-04E2D6C741E4}"/>
          </ac:spMkLst>
        </pc:spChg>
        <pc:spChg chg="add mod">
          <ac:chgData name="Anupam Sobti" userId="45c1ab29-02d9-49bb-acd3-41ae05d5052e" providerId="ADAL" clId="{06A135D5-EAA2-B548-B927-DC4431581A60}" dt="2023-08-16T09:42:25.416" v="3519" actId="207"/>
          <ac:spMkLst>
            <pc:docMk/>
            <pc:sldMk cId="597791792" sldId="279"/>
            <ac:spMk id="15" creationId="{1173940B-7079-4EFF-D6A9-96B0B5425A1B}"/>
          </ac:spMkLst>
        </pc:spChg>
        <pc:spChg chg="add mod">
          <ac:chgData name="Anupam Sobti" userId="45c1ab29-02d9-49bb-acd3-41ae05d5052e" providerId="ADAL" clId="{06A135D5-EAA2-B548-B927-DC4431581A60}" dt="2023-08-16T09:42:25.416" v="3519" actId="207"/>
          <ac:spMkLst>
            <pc:docMk/>
            <pc:sldMk cId="597791792" sldId="279"/>
            <ac:spMk id="16" creationId="{9FBE70F1-BA10-4977-9304-29DCA9A878A0}"/>
          </ac:spMkLst>
        </pc:spChg>
        <pc:spChg chg="add mod">
          <ac:chgData name="Anupam Sobti" userId="45c1ab29-02d9-49bb-acd3-41ae05d5052e" providerId="ADAL" clId="{06A135D5-EAA2-B548-B927-DC4431581A60}" dt="2023-08-16T09:42:25.416" v="3519" actId="207"/>
          <ac:spMkLst>
            <pc:docMk/>
            <pc:sldMk cId="597791792" sldId="279"/>
            <ac:spMk id="17" creationId="{3B3F803A-B2AD-375D-9935-707A0BC6B94C}"/>
          </ac:spMkLst>
        </pc:spChg>
        <pc:spChg chg="add mod">
          <ac:chgData name="Anupam Sobti" userId="45c1ab29-02d9-49bb-acd3-41ae05d5052e" providerId="ADAL" clId="{06A135D5-EAA2-B548-B927-DC4431581A60}" dt="2023-08-16T09:42:25.416" v="3519" actId="207"/>
          <ac:spMkLst>
            <pc:docMk/>
            <pc:sldMk cId="597791792" sldId="279"/>
            <ac:spMk id="21" creationId="{383277CA-16ED-43F2-1DA7-3F031D17988D}"/>
          </ac:spMkLst>
        </pc:spChg>
        <pc:spChg chg="add mod">
          <ac:chgData name="Anupam Sobti" userId="45c1ab29-02d9-49bb-acd3-41ae05d5052e" providerId="ADAL" clId="{06A135D5-EAA2-B548-B927-DC4431581A60}" dt="2023-08-16T09:42:25.416" v="3519" actId="207"/>
          <ac:spMkLst>
            <pc:docMk/>
            <pc:sldMk cId="597791792" sldId="279"/>
            <ac:spMk id="22" creationId="{80979FFD-8732-7671-0E81-6A5C19F77A23}"/>
          </ac:spMkLst>
        </pc:spChg>
        <pc:spChg chg="add mod">
          <ac:chgData name="Anupam Sobti" userId="45c1ab29-02d9-49bb-acd3-41ae05d5052e" providerId="ADAL" clId="{06A135D5-EAA2-B548-B927-DC4431581A60}" dt="2023-08-16T09:42:25.416" v="3519" actId="207"/>
          <ac:spMkLst>
            <pc:docMk/>
            <pc:sldMk cId="597791792" sldId="279"/>
            <ac:spMk id="24" creationId="{03169D22-B051-0DAE-F913-80852FA36ABE}"/>
          </ac:spMkLst>
        </pc:spChg>
        <pc:spChg chg="add del mod">
          <ac:chgData name="Anupam Sobti" userId="45c1ab29-02d9-49bb-acd3-41ae05d5052e" providerId="ADAL" clId="{06A135D5-EAA2-B548-B927-DC4431581A60}" dt="2023-08-16T09:41:11.038" v="3512" actId="478"/>
          <ac:spMkLst>
            <pc:docMk/>
            <pc:sldMk cId="597791792" sldId="279"/>
            <ac:spMk id="26" creationId="{528EE6B1-A27B-F71E-AEFC-04C133666B7F}"/>
          </ac:spMkLst>
        </pc:spChg>
        <pc:picChg chg="add mod">
          <ac:chgData name="Anupam Sobti" userId="45c1ab29-02d9-49bb-acd3-41ae05d5052e" providerId="ADAL" clId="{06A135D5-EAA2-B548-B927-DC4431581A60}" dt="2023-08-16T09:40:59.789" v="3509"/>
          <ac:picMkLst>
            <pc:docMk/>
            <pc:sldMk cId="597791792" sldId="279"/>
            <ac:picMk id="5" creationId="{B96C5C38-9135-2AD4-96F1-EE1E3C348214}"/>
          </ac:picMkLst>
        </pc:picChg>
        <pc:picChg chg="add mod">
          <ac:chgData name="Anupam Sobti" userId="45c1ab29-02d9-49bb-acd3-41ae05d5052e" providerId="ADAL" clId="{06A135D5-EAA2-B548-B927-DC4431581A60}" dt="2023-08-16T09:42:25.416" v="3519" actId="207"/>
          <ac:picMkLst>
            <pc:docMk/>
            <pc:sldMk cId="597791792" sldId="279"/>
            <ac:picMk id="7" creationId="{82C19348-85E5-A2AA-CCE9-07B87C56C3BC}"/>
          </ac:picMkLst>
        </pc:picChg>
        <pc:picChg chg="add mod">
          <ac:chgData name="Anupam Sobti" userId="45c1ab29-02d9-49bb-acd3-41ae05d5052e" providerId="ADAL" clId="{06A135D5-EAA2-B548-B927-DC4431581A60}" dt="2023-08-16T09:42:25.416" v="3519" actId="207"/>
          <ac:picMkLst>
            <pc:docMk/>
            <pc:sldMk cId="597791792" sldId="279"/>
            <ac:picMk id="12" creationId="{2B3F7AFA-6C6E-AF27-B1F8-E194DCDBA59B}"/>
          </ac:picMkLst>
        </pc:picChg>
        <pc:picChg chg="add mod">
          <ac:chgData name="Anupam Sobti" userId="45c1ab29-02d9-49bb-acd3-41ae05d5052e" providerId="ADAL" clId="{06A135D5-EAA2-B548-B927-DC4431581A60}" dt="2023-08-16T09:42:25.416" v="3519" actId="207"/>
          <ac:picMkLst>
            <pc:docMk/>
            <pc:sldMk cId="597791792" sldId="279"/>
            <ac:picMk id="18" creationId="{1CE66218-8643-8A57-D151-C0CD4CC731B0}"/>
          </ac:picMkLst>
        </pc:picChg>
        <pc:picChg chg="add mod">
          <ac:chgData name="Anupam Sobti" userId="45c1ab29-02d9-49bb-acd3-41ae05d5052e" providerId="ADAL" clId="{06A135D5-EAA2-B548-B927-DC4431581A60}" dt="2023-08-16T09:42:25.416" v="3519" actId="207"/>
          <ac:picMkLst>
            <pc:docMk/>
            <pc:sldMk cId="597791792" sldId="279"/>
            <ac:picMk id="19" creationId="{D37B8FD8-4026-AF2C-B801-3DBABB20B36E}"/>
          </ac:picMkLst>
        </pc:picChg>
        <pc:picChg chg="add mod">
          <ac:chgData name="Anupam Sobti" userId="45c1ab29-02d9-49bb-acd3-41ae05d5052e" providerId="ADAL" clId="{06A135D5-EAA2-B548-B927-DC4431581A60}" dt="2023-08-16T09:42:25.416" v="3519" actId="207"/>
          <ac:picMkLst>
            <pc:docMk/>
            <pc:sldMk cId="597791792" sldId="279"/>
            <ac:picMk id="20" creationId="{FE97C9F3-12D0-E800-A4E5-CD58B9972734}"/>
          </ac:picMkLst>
        </pc:picChg>
        <pc:picChg chg="add mod">
          <ac:chgData name="Anupam Sobti" userId="45c1ab29-02d9-49bb-acd3-41ae05d5052e" providerId="ADAL" clId="{06A135D5-EAA2-B548-B927-DC4431581A60}" dt="2023-08-16T09:42:25.416" v="3519" actId="207"/>
          <ac:picMkLst>
            <pc:docMk/>
            <pc:sldMk cId="597791792" sldId="279"/>
            <ac:picMk id="23" creationId="{0ED2AA0E-74F1-3304-68C0-F62F234A883B}"/>
          </ac:picMkLst>
        </pc:picChg>
        <pc:cxnChg chg="add mod">
          <ac:chgData name="Anupam Sobti" userId="45c1ab29-02d9-49bb-acd3-41ae05d5052e" providerId="ADAL" clId="{06A135D5-EAA2-B548-B927-DC4431581A60}" dt="2023-08-16T09:41:44.314" v="3515"/>
          <ac:cxnSpMkLst>
            <pc:docMk/>
            <pc:sldMk cId="597791792" sldId="279"/>
            <ac:cxnSpMk id="9" creationId="{EABBF12A-A5E7-36CE-51FC-910D289F6836}"/>
          </ac:cxnSpMkLst>
        </pc:cxnChg>
      </pc:sldChg>
      <pc:sldChg chg="new del">
        <pc:chgData name="Anupam Sobti" userId="45c1ab29-02d9-49bb-acd3-41ae05d5052e" providerId="ADAL" clId="{06A135D5-EAA2-B548-B927-DC4431581A60}" dt="2023-08-16T09:42:33.878" v="3521" actId="680"/>
        <pc:sldMkLst>
          <pc:docMk/>
          <pc:sldMk cId="480927379" sldId="280"/>
        </pc:sldMkLst>
      </pc:sldChg>
      <pc:sldChg chg="addSp delSp modSp add mod modAnim">
        <pc:chgData name="Anupam Sobti" userId="45c1ab29-02d9-49bb-acd3-41ae05d5052e" providerId="ADAL" clId="{06A135D5-EAA2-B548-B927-DC4431581A60}" dt="2023-08-17T03:05:44.705" v="4807" actId="20577"/>
        <pc:sldMkLst>
          <pc:docMk/>
          <pc:sldMk cId="2806726306" sldId="280"/>
        </pc:sldMkLst>
        <pc:spChg chg="add mod">
          <ac:chgData name="Anupam Sobti" userId="45c1ab29-02d9-49bb-acd3-41ae05d5052e" providerId="ADAL" clId="{06A135D5-EAA2-B548-B927-DC4431581A60}" dt="2023-08-16T10:04:25.418" v="3820" actId="404"/>
          <ac:spMkLst>
            <pc:docMk/>
            <pc:sldMk cId="2806726306" sldId="280"/>
            <ac:spMk id="2" creationId="{7A1CE06E-AD8F-88B1-EBF0-8A2A2336A0C0}"/>
          </ac:spMkLst>
        </pc:spChg>
        <pc:spChg chg="add del mod">
          <ac:chgData name="Anupam Sobti" userId="45c1ab29-02d9-49bb-acd3-41ae05d5052e" providerId="ADAL" clId="{06A135D5-EAA2-B548-B927-DC4431581A60}" dt="2023-08-16T10:04:01.186" v="3803"/>
          <ac:spMkLst>
            <pc:docMk/>
            <pc:sldMk cId="2806726306" sldId="280"/>
            <ac:spMk id="3" creationId="{F83ABE0C-7A01-2627-A857-CE9F489DA583}"/>
          </ac:spMkLst>
        </pc:spChg>
        <pc:spChg chg="mod">
          <ac:chgData name="Anupam Sobti" userId="45c1ab29-02d9-49bb-acd3-41ae05d5052e" providerId="ADAL" clId="{06A135D5-EAA2-B548-B927-DC4431581A60}" dt="2023-08-16T09:42:50.155" v="3537" actId="20577"/>
          <ac:spMkLst>
            <pc:docMk/>
            <pc:sldMk cId="2806726306" sldId="280"/>
            <ac:spMk id="4" creationId="{E3C9EA9E-9A45-A7F7-374B-A2D38C317751}"/>
          </ac:spMkLst>
        </pc:spChg>
        <pc:spChg chg="del">
          <ac:chgData name="Anupam Sobti" userId="45c1ab29-02d9-49bb-acd3-41ae05d5052e" providerId="ADAL" clId="{06A135D5-EAA2-B548-B927-DC4431581A60}" dt="2023-08-16T09:42:45.612" v="3523" actId="478"/>
          <ac:spMkLst>
            <pc:docMk/>
            <pc:sldMk cId="2806726306" sldId="280"/>
            <ac:spMk id="6" creationId="{42391126-2D0B-39A5-95A6-B1749B945BD4}"/>
          </ac:spMkLst>
        </pc:spChg>
        <pc:spChg chg="del">
          <ac:chgData name="Anupam Sobti" userId="45c1ab29-02d9-49bb-acd3-41ae05d5052e" providerId="ADAL" clId="{06A135D5-EAA2-B548-B927-DC4431581A60}" dt="2023-08-16T09:42:45.612" v="3523" actId="478"/>
          <ac:spMkLst>
            <pc:docMk/>
            <pc:sldMk cId="2806726306" sldId="280"/>
            <ac:spMk id="11" creationId="{5924889A-52DF-3405-48EE-0614B032138F}"/>
          </ac:spMkLst>
        </pc:spChg>
        <pc:spChg chg="del">
          <ac:chgData name="Anupam Sobti" userId="45c1ab29-02d9-49bb-acd3-41ae05d5052e" providerId="ADAL" clId="{06A135D5-EAA2-B548-B927-DC4431581A60}" dt="2023-08-16T09:42:45.612" v="3523" actId="478"/>
          <ac:spMkLst>
            <pc:docMk/>
            <pc:sldMk cId="2806726306" sldId="280"/>
            <ac:spMk id="13" creationId="{59FE59C4-CA72-3879-CC88-628AA84CE16B}"/>
          </ac:spMkLst>
        </pc:spChg>
        <pc:spChg chg="del">
          <ac:chgData name="Anupam Sobti" userId="45c1ab29-02d9-49bb-acd3-41ae05d5052e" providerId="ADAL" clId="{06A135D5-EAA2-B548-B927-DC4431581A60}" dt="2023-08-16T09:42:45.612" v="3523" actId="478"/>
          <ac:spMkLst>
            <pc:docMk/>
            <pc:sldMk cId="2806726306" sldId="280"/>
            <ac:spMk id="14" creationId="{CC669DF4-15BE-21E9-1559-04E2D6C741E4}"/>
          </ac:spMkLst>
        </pc:spChg>
        <pc:spChg chg="del">
          <ac:chgData name="Anupam Sobti" userId="45c1ab29-02d9-49bb-acd3-41ae05d5052e" providerId="ADAL" clId="{06A135D5-EAA2-B548-B927-DC4431581A60}" dt="2023-08-16T09:42:45.612" v="3523" actId="478"/>
          <ac:spMkLst>
            <pc:docMk/>
            <pc:sldMk cId="2806726306" sldId="280"/>
            <ac:spMk id="15" creationId="{1173940B-7079-4EFF-D6A9-96B0B5425A1B}"/>
          </ac:spMkLst>
        </pc:spChg>
        <pc:spChg chg="del">
          <ac:chgData name="Anupam Sobti" userId="45c1ab29-02d9-49bb-acd3-41ae05d5052e" providerId="ADAL" clId="{06A135D5-EAA2-B548-B927-DC4431581A60}" dt="2023-08-16T09:42:45.612" v="3523" actId="478"/>
          <ac:spMkLst>
            <pc:docMk/>
            <pc:sldMk cId="2806726306" sldId="280"/>
            <ac:spMk id="16" creationId="{9FBE70F1-BA10-4977-9304-29DCA9A878A0}"/>
          </ac:spMkLst>
        </pc:spChg>
        <pc:spChg chg="del">
          <ac:chgData name="Anupam Sobti" userId="45c1ab29-02d9-49bb-acd3-41ae05d5052e" providerId="ADAL" clId="{06A135D5-EAA2-B548-B927-DC4431581A60}" dt="2023-08-16T09:42:45.612" v="3523" actId="478"/>
          <ac:spMkLst>
            <pc:docMk/>
            <pc:sldMk cId="2806726306" sldId="280"/>
            <ac:spMk id="17" creationId="{3B3F803A-B2AD-375D-9935-707A0BC6B94C}"/>
          </ac:spMkLst>
        </pc:spChg>
        <pc:spChg chg="del">
          <ac:chgData name="Anupam Sobti" userId="45c1ab29-02d9-49bb-acd3-41ae05d5052e" providerId="ADAL" clId="{06A135D5-EAA2-B548-B927-DC4431581A60}" dt="2023-08-16T09:42:45.612" v="3523" actId="478"/>
          <ac:spMkLst>
            <pc:docMk/>
            <pc:sldMk cId="2806726306" sldId="280"/>
            <ac:spMk id="21" creationId="{383277CA-16ED-43F2-1DA7-3F031D17988D}"/>
          </ac:spMkLst>
        </pc:spChg>
        <pc:spChg chg="del">
          <ac:chgData name="Anupam Sobti" userId="45c1ab29-02d9-49bb-acd3-41ae05d5052e" providerId="ADAL" clId="{06A135D5-EAA2-B548-B927-DC4431581A60}" dt="2023-08-16T09:42:45.612" v="3523" actId="478"/>
          <ac:spMkLst>
            <pc:docMk/>
            <pc:sldMk cId="2806726306" sldId="280"/>
            <ac:spMk id="22" creationId="{80979FFD-8732-7671-0E81-6A5C19F77A23}"/>
          </ac:spMkLst>
        </pc:spChg>
        <pc:spChg chg="del">
          <ac:chgData name="Anupam Sobti" userId="45c1ab29-02d9-49bb-acd3-41ae05d5052e" providerId="ADAL" clId="{06A135D5-EAA2-B548-B927-DC4431581A60}" dt="2023-08-16T09:42:45.612" v="3523" actId="478"/>
          <ac:spMkLst>
            <pc:docMk/>
            <pc:sldMk cId="2806726306" sldId="280"/>
            <ac:spMk id="24" creationId="{03169D22-B051-0DAE-F913-80852FA36ABE}"/>
          </ac:spMkLst>
        </pc:spChg>
        <pc:spChg chg="add mod">
          <ac:chgData name="Anupam Sobti" userId="45c1ab29-02d9-49bb-acd3-41ae05d5052e" providerId="ADAL" clId="{06A135D5-EAA2-B548-B927-DC4431581A60}" dt="2023-08-16T10:03:59.217" v="3801" actId="1076"/>
          <ac:spMkLst>
            <pc:docMk/>
            <pc:sldMk cId="2806726306" sldId="280"/>
            <ac:spMk id="25" creationId="{B1067E7E-4AF0-F6BB-F087-4D1F7E40D495}"/>
          </ac:spMkLst>
        </pc:spChg>
        <pc:spChg chg="add mod">
          <ac:chgData name="Anupam Sobti" userId="45c1ab29-02d9-49bb-acd3-41ae05d5052e" providerId="ADAL" clId="{06A135D5-EAA2-B548-B927-DC4431581A60}" dt="2023-08-16T10:04:08.463" v="3813" actId="113"/>
          <ac:spMkLst>
            <pc:docMk/>
            <pc:sldMk cId="2806726306" sldId="280"/>
            <ac:spMk id="26" creationId="{BC8C79B1-4C15-48C1-4402-28E4EC3EA33F}"/>
          </ac:spMkLst>
        </pc:spChg>
        <pc:spChg chg="add mod">
          <ac:chgData name="Anupam Sobti" userId="45c1ab29-02d9-49bb-acd3-41ae05d5052e" providerId="ADAL" clId="{06A135D5-EAA2-B548-B927-DC4431581A60}" dt="2023-08-16T10:05:39.864" v="3859" actId="20577"/>
          <ac:spMkLst>
            <pc:docMk/>
            <pc:sldMk cId="2806726306" sldId="280"/>
            <ac:spMk id="27" creationId="{2CA5EB10-209A-553D-58E9-D146F821E19A}"/>
          </ac:spMkLst>
        </pc:spChg>
        <pc:spChg chg="add mod">
          <ac:chgData name="Anupam Sobti" userId="45c1ab29-02d9-49bb-acd3-41ae05d5052e" providerId="ADAL" clId="{06A135D5-EAA2-B548-B927-DC4431581A60}" dt="2023-08-17T03:05:44.705" v="4807" actId="20577"/>
          <ac:spMkLst>
            <pc:docMk/>
            <pc:sldMk cId="2806726306" sldId="280"/>
            <ac:spMk id="28" creationId="{D550F8E0-7ABB-21ED-4D6F-95BD7DA3214C}"/>
          </ac:spMkLst>
        </pc:spChg>
        <pc:spChg chg="add mod">
          <ac:chgData name="Anupam Sobti" userId="45c1ab29-02d9-49bb-acd3-41ae05d5052e" providerId="ADAL" clId="{06A135D5-EAA2-B548-B927-DC4431581A60}" dt="2023-08-16T10:11:07.401" v="3926" actId="20577"/>
          <ac:spMkLst>
            <pc:docMk/>
            <pc:sldMk cId="2806726306" sldId="280"/>
            <ac:spMk id="29" creationId="{9591F4EB-33EB-F690-DFDE-087BE463E88B}"/>
          </ac:spMkLst>
        </pc:spChg>
        <pc:picChg chg="del">
          <ac:chgData name="Anupam Sobti" userId="45c1ab29-02d9-49bb-acd3-41ae05d5052e" providerId="ADAL" clId="{06A135D5-EAA2-B548-B927-DC4431581A60}" dt="2023-08-16T09:42:45.612" v="3523" actId="478"/>
          <ac:picMkLst>
            <pc:docMk/>
            <pc:sldMk cId="2806726306" sldId="280"/>
            <ac:picMk id="5" creationId="{B96C5C38-9135-2AD4-96F1-EE1E3C348214}"/>
          </ac:picMkLst>
        </pc:picChg>
        <pc:picChg chg="del">
          <ac:chgData name="Anupam Sobti" userId="45c1ab29-02d9-49bb-acd3-41ae05d5052e" providerId="ADAL" clId="{06A135D5-EAA2-B548-B927-DC4431581A60}" dt="2023-08-16T09:42:45.612" v="3523" actId="478"/>
          <ac:picMkLst>
            <pc:docMk/>
            <pc:sldMk cId="2806726306" sldId="280"/>
            <ac:picMk id="7" creationId="{82C19348-85E5-A2AA-CCE9-07B87C56C3BC}"/>
          </ac:picMkLst>
        </pc:picChg>
        <pc:picChg chg="del">
          <ac:chgData name="Anupam Sobti" userId="45c1ab29-02d9-49bb-acd3-41ae05d5052e" providerId="ADAL" clId="{06A135D5-EAA2-B548-B927-DC4431581A60}" dt="2023-08-16T09:42:45.612" v="3523" actId="478"/>
          <ac:picMkLst>
            <pc:docMk/>
            <pc:sldMk cId="2806726306" sldId="280"/>
            <ac:picMk id="12" creationId="{2B3F7AFA-6C6E-AF27-B1F8-E194DCDBA59B}"/>
          </ac:picMkLst>
        </pc:picChg>
        <pc:picChg chg="del">
          <ac:chgData name="Anupam Sobti" userId="45c1ab29-02d9-49bb-acd3-41ae05d5052e" providerId="ADAL" clId="{06A135D5-EAA2-B548-B927-DC4431581A60}" dt="2023-08-16T09:42:45.612" v="3523" actId="478"/>
          <ac:picMkLst>
            <pc:docMk/>
            <pc:sldMk cId="2806726306" sldId="280"/>
            <ac:picMk id="18" creationId="{1CE66218-8643-8A57-D151-C0CD4CC731B0}"/>
          </ac:picMkLst>
        </pc:picChg>
        <pc:picChg chg="del">
          <ac:chgData name="Anupam Sobti" userId="45c1ab29-02d9-49bb-acd3-41ae05d5052e" providerId="ADAL" clId="{06A135D5-EAA2-B548-B927-DC4431581A60}" dt="2023-08-16T09:42:45.612" v="3523" actId="478"/>
          <ac:picMkLst>
            <pc:docMk/>
            <pc:sldMk cId="2806726306" sldId="280"/>
            <ac:picMk id="19" creationId="{D37B8FD8-4026-AF2C-B801-3DBABB20B36E}"/>
          </ac:picMkLst>
        </pc:picChg>
        <pc:picChg chg="del">
          <ac:chgData name="Anupam Sobti" userId="45c1ab29-02d9-49bb-acd3-41ae05d5052e" providerId="ADAL" clId="{06A135D5-EAA2-B548-B927-DC4431581A60}" dt="2023-08-16T09:42:45.612" v="3523" actId="478"/>
          <ac:picMkLst>
            <pc:docMk/>
            <pc:sldMk cId="2806726306" sldId="280"/>
            <ac:picMk id="20" creationId="{FE97C9F3-12D0-E800-A4E5-CD58B9972734}"/>
          </ac:picMkLst>
        </pc:picChg>
        <pc:picChg chg="del">
          <ac:chgData name="Anupam Sobti" userId="45c1ab29-02d9-49bb-acd3-41ae05d5052e" providerId="ADAL" clId="{06A135D5-EAA2-B548-B927-DC4431581A60}" dt="2023-08-16T09:42:45.612" v="3523" actId="478"/>
          <ac:picMkLst>
            <pc:docMk/>
            <pc:sldMk cId="2806726306" sldId="280"/>
            <ac:picMk id="23" creationId="{0ED2AA0E-74F1-3304-68C0-F62F234A883B}"/>
          </ac:picMkLst>
        </pc:picChg>
        <pc:picChg chg="add del mod">
          <ac:chgData name="Anupam Sobti" userId="45c1ab29-02d9-49bb-acd3-41ae05d5052e" providerId="ADAL" clId="{06A135D5-EAA2-B548-B927-DC4431581A60}" dt="2023-08-16T10:06:54.290" v="3869"/>
          <ac:picMkLst>
            <pc:docMk/>
            <pc:sldMk cId="2806726306" sldId="280"/>
            <ac:picMk id="30" creationId="{0131C3BD-7E04-2144-7C63-2639E2AFB2E4}"/>
          </ac:picMkLst>
        </pc:picChg>
        <pc:picChg chg="add mod">
          <ac:chgData name="Anupam Sobti" userId="45c1ab29-02d9-49bb-acd3-41ae05d5052e" providerId="ADAL" clId="{06A135D5-EAA2-B548-B927-DC4431581A60}" dt="2023-08-16T10:10:24.891" v="3876" actId="14100"/>
          <ac:picMkLst>
            <pc:docMk/>
            <pc:sldMk cId="2806726306" sldId="280"/>
            <ac:picMk id="31" creationId="{FBF9D053-B544-91AF-EF57-FE1C4B3BBD42}"/>
          </ac:picMkLst>
        </pc:picChg>
        <pc:cxnChg chg="del">
          <ac:chgData name="Anupam Sobti" userId="45c1ab29-02d9-49bb-acd3-41ae05d5052e" providerId="ADAL" clId="{06A135D5-EAA2-B548-B927-DC4431581A60}" dt="2023-08-16T09:42:45.612" v="3523" actId="478"/>
          <ac:cxnSpMkLst>
            <pc:docMk/>
            <pc:sldMk cId="2806726306" sldId="280"/>
            <ac:cxnSpMk id="9" creationId="{EABBF12A-A5E7-36CE-51FC-910D289F6836}"/>
          </ac:cxnSpMkLst>
        </pc:cxnChg>
      </pc:sldChg>
      <pc:sldChg chg="addSp delSp modSp add mod">
        <pc:chgData name="Anupam Sobti" userId="45c1ab29-02d9-49bb-acd3-41ae05d5052e" providerId="ADAL" clId="{06A135D5-EAA2-B548-B927-DC4431581A60}" dt="2023-08-16T09:48:38.102" v="3692" actId="113"/>
        <pc:sldMkLst>
          <pc:docMk/>
          <pc:sldMk cId="1634647960" sldId="281"/>
        </pc:sldMkLst>
        <pc:spChg chg="mod">
          <ac:chgData name="Anupam Sobti" userId="45c1ab29-02d9-49bb-acd3-41ae05d5052e" providerId="ADAL" clId="{06A135D5-EAA2-B548-B927-DC4431581A60}" dt="2023-08-16T09:44:57.399" v="3549" actId="20577"/>
          <ac:spMkLst>
            <pc:docMk/>
            <pc:sldMk cId="1634647960" sldId="281"/>
            <ac:spMk id="2" creationId="{E9CB8DC6-633C-7446-3985-635886E8030D}"/>
          </ac:spMkLst>
        </pc:spChg>
        <pc:spChg chg="del mod">
          <ac:chgData name="Anupam Sobti" userId="45c1ab29-02d9-49bb-acd3-41ae05d5052e" providerId="ADAL" clId="{06A135D5-EAA2-B548-B927-DC4431581A60}" dt="2023-08-16T09:45:39.237" v="3672"/>
          <ac:spMkLst>
            <pc:docMk/>
            <pc:sldMk cId="1634647960" sldId="281"/>
            <ac:spMk id="3" creationId="{9262ABEE-0BF5-F97A-83BA-AF6186A7FCE5}"/>
          </ac:spMkLst>
        </pc:spChg>
        <pc:spChg chg="add mod">
          <ac:chgData name="Anupam Sobti" userId="45c1ab29-02d9-49bb-acd3-41ae05d5052e" providerId="ADAL" clId="{06A135D5-EAA2-B548-B927-DC4431581A60}" dt="2023-08-16T09:48:38.102" v="3692" actId="113"/>
          <ac:spMkLst>
            <pc:docMk/>
            <pc:sldMk cId="1634647960" sldId="281"/>
            <ac:spMk id="4" creationId="{09F0C3F6-DC77-5627-E33D-7B8734FB9F8B}"/>
          </ac:spMkLst>
        </pc:spChg>
        <pc:spChg chg="add mod">
          <ac:chgData name="Anupam Sobti" userId="45c1ab29-02d9-49bb-acd3-41ae05d5052e" providerId="ADAL" clId="{06A135D5-EAA2-B548-B927-DC4431581A60}" dt="2023-08-16T09:46:21.028" v="3677" actId="14100"/>
          <ac:spMkLst>
            <pc:docMk/>
            <pc:sldMk cId="1634647960" sldId="281"/>
            <ac:spMk id="5" creationId="{88B5AAE1-A3EE-4F99-0928-9A6D943B6F04}"/>
          </ac:spMkLst>
        </pc:spChg>
        <pc:spChg chg="add del mod">
          <ac:chgData name="Anupam Sobti" userId="45c1ab29-02d9-49bb-acd3-41ae05d5052e" providerId="ADAL" clId="{06A135D5-EAA2-B548-B927-DC4431581A60}" dt="2023-08-16T09:48:29.006" v="3683"/>
          <ac:spMkLst>
            <pc:docMk/>
            <pc:sldMk cId="1634647960" sldId="281"/>
            <ac:spMk id="6" creationId="{38056932-F6A9-859B-6CAE-E6EE2C4E36A9}"/>
          </ac:spMkLst>
        </pc:spChg>
        <pc:picChg chg="add mod">
          <ac:chgData name="Anupam Sobti" userId="45c1ab29-02d9-49bb-acd3-41ae05d5052e" providerId="ADAL" clId="{06A135D5-EAA2-B548-B927-DC4431581A60}" dt="2023-08-16T09:47:38.364" v="3681" actId="14100"/>
          <ac:picMkLst>
            <pc:docMk/>
            <pc:sldMk cId="1634647960" sldId="281"/>
            <ac:picMk id="7" creationId="{88DA83E1-256C-8D74-D324-E6AE849B2ADC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8-16T18:03:03.054" v="4054" actId="1076"/>
        <pc:sldMkLst>
          <pc:docMk/>
          <pc:sldMk cId="1346579887" sldId="282"/>
        </pc:sldMkLst>
        <pc:spChg chg="mod">
          <ac:chgData name="Anupam Sobti" userId="45c1ab29-02d9-49bb-acd3-41ae05d5052e" providerId="ADAL" clId="{06A135D5-EAA2-B548-B927-DC4431581A60}" dt="2023-08-16T10:13:49.354" v="3959" actId="5793"/>
          <ac:spMkLst>
            <pc:docMk/>
            <pc:sldMk cId="1346579887" sldId="282"/>
            <ac:spMk id="2" creationId="{0736B2EC-D721-A1D1-BB13-648138300972}"/>
          </ac:spMkLst>
        </pc:spChg>
        <pc:spChg chg="del mod">
          <ac:chgData name="Anupam Sobti" userId="45c1ab29-02d9-49bb-acd3-41ae05d5052e" providerId="ADAL" clId="{06A135D5-EAA2-B548-B927-DC4431581A60}" dt="2023-08-16T10:13:51.916" v="3960"/>
          <ac:spMkLst>
            <pc:docMk/>
            <pc:sldMk cId="1346579887" sldId="282"/>
            <ac:spMk id="3" creationId="{4BA9F5D2-AB42-55AA-F78B-BCC85703B51A}"/>
          </ac:spMkLst>
        </pc:spChg>
        <pc:spChg chg="add mod">
          <ac:chgData name="Anupam Sobti" userId="45c1ab29-02d9-49bb-acd3-41ae05d5052e" providerId="ADAL" clId="{06A135D5-EAA2-B548-B927-DC4431581A60}" dt="2023-08-16T10:15:31.419" v="4052" actId="1076"/>
          <ac:spMkLst>
            <pc:docMk/>
            <pc:sldMk cId="1346579887" sldId="282"/>
            <ac:spMk id="5" creationId="{27D8E5CE-C241-0BB8-0639-73E669DCD2CE}"/>
          </ac:spMkLst>
        </pc:spChg>
        <pc:spChg chg="add">
          <ac:chgData name="Anupam Sobti" userId="45c1ab29-02d9-49bb-acd3-41ae05d5052e" providerId="ADAL" clId="{06A135D5-EAA2-B548-B927-DC4431581A60}" dt="2023-08-16T10:13:32.937" v="3930" actId="26606"/>
          <ac:spMkLst>
            <pc:docMk/>
            <pc:sldMk cId="1346579887" sldId="282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16T10:13:32.937" v="3930" actId="26606"/>
          <ac:spMkLst>
            <pc:docMk/>
            <pc:sldMk cId="1346579887" sldId="282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16T18:03:03.054" v="4054" actId="1076"/>
          <ac:picMkLst>
            <pc:docMk/>
            <pc:sldMk cId="1346579887" sldId="282"/>
            <ac:picMk id="4" creationId="{CE4BF685-6B2A-533A-6BCB-ECB24188FB43}"/>
          </ac:picMkLst>
        </pc:picChg>
      </pc:sldChg>
      <pc:sldChg chg="new del">
        <pc:chgData name="Anupam Sobti" userId="45c1ab29-02d9-49bb-acd3-41ae05d5052e" providerId="ADAL" clId="{06A135D5-EAA2-B548-B927-DC4431581A60}" dt="2023-08-16T10:13:19.099" v="3928" actId="680"/>
        <pc:sldMkLst>
          <pc:docMk/>
          <pc:sldMk cId="3178416277" sldId="282"/>
        </pc:sldMkLst>
      </pc:sldChg>
      <pc:sldChg chg="addSp delSp modSp new mod setBg modAnim">
        <pc:chgData name="Anupam Sobti" userId="45c1ab29-02d9-49bb-acd3-41ae05d5052e" providerId="ADAL" clId="{06A135D5-EAA2-B548-B927-DC4431581A60}" dt="2023-08-17T05:45:56.657" v="5120" actId="1076"/>
        <pc:sldMkLst>
          <pc:docMk/>
          <pc:sldMk cId="3285048749" sldId="283"/>
        </pc:sldMkLst>
        <pc:spChg chg="mod">
          <ac:chgData name="Anupam Sobti" userId="45c1ab29-02d9-49bb-acd3-41ae05d5052e" providerId="ADAL" clId="{06A135D5-EAA2-B548-B927-DC4431581A60}" dt="2023-08-16T18:03:48.424" v="4080" actId="20577"/>
          <ac:spMkLst>
            <pc:docMk/>
            <pc:sldMk cId="3285048749" sldId="283"/>
            <ac:spMk id="2" creationId="{EF508F25-4CD5-984E-A48C-72DFCEAB0F1F}"/>
          </ac:spMkLst>
        </pc:spChg>
        <pc:spChg chg="del mod">
          <ac:chgData name="Anupam Sobti" userId="45c1ab29-02d9-49bb-acd3-41ae05d5052e" providerId="ADAL" clId="{06A135D5-EAA2-B548-B927-DC4431581A60}" dt="2023-08-16T18:03:49.538" v="4081"/>
          <ac:spMkLst>
            <pc:docMk/>
            <pc:sldMk cId="3285048749" sldId="283"/>
            <ac:spMk id="3" creationId="{0A92D820-005A-F042-5F11-64AC3A5694C0}"/>
          </ac:spMkLst>
        </pc:spChg>
        <pc:spChg chg="add mod">
          <ac:chgData name="Anupam Sobti" userId="45c1ab29-02d9-49bb-acd3-41ae05d5052e" providerId="ADAL" clId="{06A135D5-EAA2-B548-B927-DC4431581A60}" dt="2023-08-16T18:06:49.407" v="4085" actId="1076"/>
          <ac:spMkLst>
            <pc:docMk/>
            <pc:sldMk cId="3285048749" sldId="283"/>
            <ac:spMk id="6" creationId="{809E897C-F363-4C4F-CE4B-3D89546A351B}"/>
          </ac:spMkLst>
        </pc:spChg>
        <pc:spChg chg="add mod">
          <ac:chgData name="Anupam Sobti" userId="45c1ab29-02d9-49bb-acd3-41ae05d5052e" providerId="ADAL" clId="{06A135D5-EAA2-B548-B927-DC4431581A60}" dt="2023-08-16T18:30:17.609" v="4589" actId="20577"/>
          <ac:spMkLst>
            <pc:docMk/>
            <pc:sldMk cId="3285048749" sldId="283"/>
            <ac:spMk id="7" creationId="{70E11A2B-CEDE-6F61-9958-C240BD9B1EC1}"/>
          </ac:spMkLst>
        </pc:spChg>
        <pc:spChg chg="add">
          <ac:chgData name="Anupam Sobti" userId="45c1ab29-02d9-49bb-acd3-41ae05d5052e" providerId="ADAL" clId="{06A135D5-EAA2-B548-B927-DC4431581A60}" dt="2023-08-16T18:03:32.622" v="4056" actId="26606"/>
          <ac:spMkLst>
            <pc:docMk/>
            <pc:sldMk cId="3285048749" sldId="283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8-17T05:45:13.433" v="5107" actId="14100"/>
          <ac:spMkLst>
            <pc:docMk/>
            <pc:sldMk cId="3285048749" sldId="283"/>
            <ac:spMk id="9" creationId="{8CC3BCCE-048C-25E7-CE0B-A32C8431602C}"/>
          </ac:spMkLst>
        </pc:spChg>
        <pc:spChg chg="add">
          <ac:chgData name="Anupam Sobti" userId="45c1ab29-02d9-49bb-acd3-41ae05d5052e" providerId="ADAL" clId="{06A135D5-EAA2-B548-B927-DC4431581A60}" dt="2023-08-16T18:03:32.622" v="4056" actId="26606"/>
          <ac:spMkLst>
            <pc:docMk/>
            <pc:sldMk cId="3285048749" sldId="283"/>
            <ac:spMk id="10" creationId="{5B8D7907-8AB9-4E98-A576-1A13AECEDF3A}"/>
          </ac:spMkLst>
        </pc:spChg>
        <pc:spChg chg="add mod">
          <ac:chgData name="Anupam Sobti" userId="45c1ab29-02d9-49bb-acd3-41ae05d5052e" providerId="ADAL" clId="{06A135D5-EAA2-B548-B927-DC4431581A60}" dt="2023-08-17T05:44:55.888" v="5092" actId="14100"/>
          <ac:spMkLst>
            <pc:docMk/>
            <pc:sldMk cId="3285048749" sldId="283"/>
            <ac:spMk id="11" creationId="{D0757AA6-5132-B362-8742-20DC1FC43708}"/>
          </ac:spMkLst>
        </pc:spChg>
        <pc:spChg chg="add mod">
          <ac:chgData name="Anupam Sobti" userId="45c1ab29-02d9-49bb-acd3-41ae05d5052e" providerId="ADAL" clId="{06A135D5-EAA2-B548-B927-DC4431581A60}" dt="2023-08-17T05:45:56.657" v="5120" actId="1076"/>
          <ac:spMkLst>
            <pc:docMk/>
            <pc:sldMk cId="3285048749" sldId="283"/>
            <ac:spMk id="12" creationId="{F3F00D4B-DC6F-5B06-52C3-F6400EFC1936}"/>
          </ac:spMkLst>
        </pc:spChg>
        <pc:picChg chg="add mod">
          <ac:chgData name="Anupam Sobti" userId="45c1ab29-02d9-49bb-acd3-41ae05d5052e" providerId="ADAL" clId="{06A135D5-EAA2-B548-B927-DC4431581A60}" dt="2023-08-16T18:06:51.996" v="4086" actId="1076"/>
          <ac:picMkLst>
            <pc:docMk/>
            <pc:sldMk cId="3285048749" sldId="283"/>
            <ac:picMk id="4" creationId="{1F84DFA2-ABC9-CB31-1681-A58D64DC7C4C}"/>
          </ac:picMkLst>
        </pc:picChg>
      </pc:sldChg>
      <pc:sldChg chg="addSp delSp modSp add mod">
        <pc:chgData name="Anupam Sobti" userId="45c1ab29-02d9-49bb-acd3-41ae05d5052e" providerId="ADAL" clId="{06A135D5-EAA2-B548-B927-DC4431581A60}" dt="2023-08-17T05:50:18.055" v="5144" actId="20577"/>
        <pc:sldMkLst>
          <pc:docMk/>
          <pc:sldMk cId="1139160598" sldId="284"/>
        </pc:sldMkLst>
        <pc:spChg chg="mod">
          <ac:chgData name="Anupam Sobti" userId="45c1ab29-02d9-49bb-acd3-41ae05d5052e" providerId="ADAL" clId="{06A135D5-EAA2-B548-B927-DC4431581A60}" dt="2023-08-17T05:50:18.055" v="5144" actId="20577"/>
          <ac:spMkLst>
            <pc:docMk/>
            <pc:sldMk cId="1139160598" sldId="284"/>
            <ac:spMk id="2" creationId="{EF508F25-4CD5-984E-A48C-72DFCEAB0F1F}"/>
          </ac:spMkLst>
        </pc:spChg>
        <pc:spChg chg="add del mod">
          <ac:chgData name="Anupam Sobti" userId="45c1ab29-02d9-49bb-acd3-41ae05d5052e" providerId="ADAL" clId="{06A135D5-EAA2-B548-B927-DC4431581A60}" dt="2023-08-16T18:17:14.648" v="4122" actId="478"/>
          <ac:spMkLst>
            <pc:docMk/>
            <pc:sldMk cId="1139160598" sldId="284"/>
            <ac:spMk id="5" creationId="{D50712E6-281C-2DC8-066E-72AF116B7D4B}"/>
          </ac:spMkLst>
        </pc:spChg>
        <pc:spChg chg="del mod">
          <ac:chgData name="Anupam Sobti" userId="45c1ab29-02d9-49bb-acd3-41ae05d5052e" providerId="ADAL" clId="{06A135D5-EAA2-B548-B927-DC4431581A60}" dt="2023-08-16T18:17:11.288" v="4120" actId="478"/>
          <ac:spMkLst>
            <pc:docMk/>
            <pc:sldMk cId="1139160598" sldId="284"/>
            <ac:spMk id="6" creationId="{809E897C-F363-4C4F-CE4B-3D89546A351B}"/>
          </ac:spMkLst>
        </pc:spChg>
        <pc:spChg chg="add mod">
          <ac:chgData name="Anupam Sobti" userId="45c1ab29-02d9-49bb-acd3-41ae05d5052e" providerId="ADAL" clId="{06A135D5-EAA2-B548-B927-DC4431581A60}" dt="2023-08-16T18:20:59.875" v="4187" actId="1076"/>
          <ac:spMkLst>
            <pc:docMk/>
            <pc:sldMk cId="1139160598" sldId="284"/>
            <ac:spMk id="9" creationId="{3A261A76-6DAC-CDA0-9461-B62F313EB7CE}"/>
          </ac:spMkLst>
        </pc:spChg>
        <pc:spChg chg="add mod">
          <ac:chgData name="Anupam Sobti" userId="45c1ab29-02d9-49bb-acd3-41ae05d5052e" providerId="ADAL" clId="{06A135D5-EAA2-B548-B927-DC4431581A60}" dt="2023-08-16T18:30:11.779" v="4580" actId="20577"/>
          <ac:spMkLst>
            <pc:docMk/>
            <pc:sldMk cId="1139160598" sldId="284"/>
            <ac:spMk id="12" creationId="{4749209E-0D5C-56EE-E0E6-19E98299CA3D}"/>
          </ac:spMkLst>
        </pc:spChg>
        <pc:picChg chg="del">
          <ac:chgData name="Anupam Sobti" userId="45c1ab29-02d9-49bb-acd3-41ae05d5052e" providerId="ADAL" clId="{06A135D5-EAA2-B548-B927-DC4431581A60}" dt="2023-08-16T18:17:12.510" v="4121" actId="478"/>
          <ac:picMkLst>
            <pc:docMk/>
            <pc:sldMk cId="1139160598" sldId="284"/>
            <ac:picMk id="4" creationId="{1F84DFA2-ABC9-CB31-1681-A58D64DC7C4C}"/>
          </ac:picMkLst>
        </pc:picChg>
        <pc:picChg chg="add mod">
          <ac:chgData name="Anupam Sobti" userId="45c1ab29-02d9-49bb-acd3-41ae05d5052e" providerId="ADAL" clId="{06A135D5-EAA2-B548-B927-DC4431581A60}" dt="2023-08-16T18:20:33.376" v="4127" actId="1076"/>
          <ac:picMkLst>
            <pc:docMk/>
            <pc:sldMk cId="1139160598" sldId="284"/>
            <ac:picMk id="7" creationId="{511FAF9C-11F5-E201-37B7-B1A6A612FF29}"/>
          </ac:picMkLst>
        </pc:picChg>
        <pc:picChg chg="add del mod">
          <ac:chgData name="Anupam Sobti" userId="45c1ab29-02d9-49bb-acd3-41ae05d5052e" providerId="ADAL" clId="{06A135D5-EAA2-B548-B927-DC4431581A60}" dt="2023-08-17T05:29:55.279" v="4973" actId="21"/>
          <ac:picMkLst>
            <pc:docMk/>
            <pc:sldMk cId="1139160598" sldId="284"/>
            <ac:picMk id="11" creationId="{FF20E0D3-A52B-CF40-7AA8-D4EE8C74FA42}"/>
          </ac:picMkLst>
        </pc:picChg>
        <pc:picChg chg="add mod">
          <ac:chgData name="Anupam Sobti" userId="45c1ab29-02d9-49bb-acd3-41ae05d5052e" providerId="ADAL" clId="{06A135D5-EAA2-B548-B927-DC4431581A60}" dt="2023-08-17T05:30:29.498" v="4982" actId="14100"/>
          <ac:picMkLst>
            <pc:docMk/>
            <pc:sldMk cId="1139160598" sldId="284"/>
            <ac:picMk id="13" creationId="{A17786D9-E5BA-1747-FDC0-A9A882362DFE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8-17T05:11:30.970" v="4810" actId="1076"/>
        <pc:sldMkLst>
          <pc:docMk/>
          <pc:sldMk cId="1672961249" sldId="285"/>
        </pc:sldMkLst>
        <pc:spChg chg="mod">
          <ac:chgData name="Anupam Sobti" userId="45c1ab29-02d9-49bb-acd3-41ae05d5052e" providerId="ADAL" clId="{06A135D5-EAA2-B548-B927-DC4431581A60}" dt="2023-08-16T18:21:47.600" v="4212" actId="20577"/>
          <ac:spMkLst>
            <pc:docMk/>
            <pc:sldMk cId="1672961249" sldId="285"/>
            <ac:spMk id="2" creationId="{CDCD1E35-507E-7DEF-400F-B5588A3F6953}"/>
          </ac:spMkLst>
        </pc:spChg>
        <pc:spChg chg="del mod">
          <ac:chgData name="Anupam Sobti" userId="45c1ab29-02d9-49bb-acd3-41ae05d5052e" providerId="ADAL" clId="{06A135D5-EAA2-B548-B927-DC4431581A60}" dt="2023-08-16T18:22:32.012" v="4213"/>
          <ac:spMkLst>
            <pc:docMk/>
            <pc:sldMk cId="1672961249" sldId="285"/>
            <ac:spMk id="3" creationId="{D5743525-5AB9-B151-1DB9-7EF515D320B3}"/>
          </ac:spMkLst>
        </pc:spChg>
        <pc:spChg chg="add mod">
          <ac:chgData name="Anupam Sobti" userId="45c1ab29-02d9-49bb-acd3-41ae05d5052e" providerId="ADAL" clId="{06A135D5-EAA2-B548-B927-DC4431581A60}" dt="2023-08-16T18:30:04.069" v="4567" actId="20577"/>
          <ac:spMkLst>
            <pc:docMk/>
            <pc:sldMk cId="1672961249" sldId="285"/>
            <ac:spMk id="5" creationId="{B0E88E7B-3D08-F594-BCCF-79D6D07D06E7}"/>
          </ac:spMkLst>
        </pc:spChg>
        <pc:spChg chg="add mod">
          <ac:chgData name="Anupam Sobti" userId="45c1ab29-02d9-49bb-acd3-41ae05d5052e" providerId="ADAL" clId="{06A135D5-EAA2-B548-B927-DC4431581A60}" dt="2023-08-17T05:11:30.970" v="4810" actId="1076"/>
          <ac:spMkLst>
            <pc:docMk/>
            <pc:sldMk cId="1672961249" sldId="285"/>
            <ac:spMk id="7" creationId="{C2305159-A0EB-BDDE-251F-04B0CC01AE7C}"/>
          </ac:spMkLst>
        </pc:spChg>
        <pc:spChg chg="add">
          <ac:chgData name="Anupam Sobti" userId="45c1ab29-02d9-49bb-acd3-41ae05d5052e" providerId="ADAL" clId="{06A135D5-EAA2-B548-B927-DC4431581A60}" dt="2023-08-16T18:21:25.944" v="4189" actId="26606"/>
          <ac:spMkLst>
            <pc:docMk/>
            <pc:sldMk cId="1672961249" sldId="285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8-17T05:11:30.970" v="4810" actId="1076"/>
          <ac:spMkLst>
            <pc:docMk/>
            <pc:sldMk cId="1672961249" sldId="285"/>
            <ac:spMk id="9" creationId="{7A973DC0-DF03-204E-A4AB-CB2561412594}"/>
          </ac:spMkLst>
        </pc:spChg>
        <pc:spChg chg="add">
          <ac:chgData name="Anupam Sobti" userId="45c1ab29-02d9-49bb-acd3-41ae05d5052e" providerId="ADAL" clId="{06A135D5-EAA2-B548-B927-DC4431581A60}" dt="2023-08-16T18:21:25.944" v="4189" actId="26606"/>
          <ac:spMkLst>
            <pc:docMk/>
            <pc:sldMk cId="1672961249" sldId="285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17T05:11:30.970" v="4810" actId="1076"/>
          <ac:picMkLst>
            <pc:docMk/>
            <pc:sldMk cId="1672961249" sldId="285"/>
            <ac:picMk id="4" creationId="{F2501ADA-74BE-DC17-72AE-4A2A9DE679C2}"/>
          </ac:picMkLst>
        </pc:picChg>
        <pc:picChg chg="add del mod">
          <ac:chgData name="Anupam Sobti" userId="45c1ab29-02d9-49bb-acd3-41ae05d5052e" providerId="ADAL" clId="{06A135D5-EAA2-B548-B927-DC4431581A60}" dt="2023-08-16T18:33:24.117" v="4594" actId="21"/>
          <ac:picMkLst>
            <pc:docMk/>
            <pc:sldMk cId="1672961249" sldId="285"/>
            <ac:picMk id="6" creationId="{A15D3038-4D2A-915A-11C4-C4A1FAAFFE1E}"/>
          </ac:picMkLst>
        </pc:picChg>
      </pc:sldChg>
      <pc:sldChg chg="addSp delSp modSp add mod">
        <pc:chgData name="Anupam Sobti" userId="45c1ab29-02d9-49bb-acd3-41ae05d5052e" providerId="ADAL" clId="{06A135D5-EAA2-B548-B927-DC4431581A60}" dt="2023-08-17T05:21:44.371" v="4863" actId="20577"/>
        <pc:sldMkLst>
          <pc:docMk/>
          <pc:sldMk cId="2817035854" sldId="286"/>
        </pc:sldMkLst>
        <pc:spChg chg="mod">
          <ac:chgData name="Anupam Sobti" userId="45c1ab29-02d9-49bb-acd3-41ae05d5052e" providerId="ADAL" clId="{06A135D5-EAA2-B548-B927-DC4431581A60}" dt="2023-08-16T18:26:22.448" v="4239" actId="20577"/>
          <ac:spMkLst>
            <pc:docMk/>
            <pc:sldMk cId="2817035854" sldId="286"/>
            <ac:spMk id="2" creationId="{CDCD1E35-507E-7DEF-400F-B5588A3F6953}"/>
          </ac:spMkLst>
        </pc:spChg>
        <pc:spChg chg="add mod">
          <ac:chgData name="Anupam Sobti" userId="45c1ab29-02d9-49bb-acd3-41ae05d5052e" providerId="ADAL" clId="{06A135D5-EAA2-B548-B927-DC4431581A60}" dt="2023-08-17T05:21:28.667" v="4834" actId="14100"/>
          <ac:spMkLst>
            <pc:docMk/>
            <pc:sldMk cId="2817035854" sldId="286"/>
            <ac:spMk id="5" creationId="{3D3D0575-A702-09A5-4236-D036AA9FC86C}"/>
          </ac:spMkLst>
        </pc:spChg>
        <pc:spChg chg="add mod">
          <ac:chgData name="Anupam Sobti" userId="45c1ab29-02d9-49bb-acd3-41ae05d5052e" providerId="ADAL" clId="{06A135D5-EAA2-B548-B927-DC4431581A60}" dt="2023-08-16T18:29:58.746" v="4558" actId="20577"/>
          <ac:spMkLst>
            <pc:docMk/>
            <pc:sldMk cId="2817035854" sldId="286"/>
            <ac:spMk id="7" creationId="{42393A1D-39BC-B293-8DA5-C2B8F7AE9CB1}"/>
          </ac:spMkLst>
        </pc:spChg>
        <pc:spChg chg="add mod">
          <ac:chgData name="Anupam Sobti" userId="45c1ab29-02d9-49bb-acd3-41ae05d5052e" providerId="ADAL" clId="{06A135D5-EAA2-B548-B927-DC4431581A60}" dt="2023-08-17T05:21:44.371" v="4863" actId="20577"/>
          <ac:spMkLst>
            <pc:docMk/>
            <pc:sldMk cId="2817035854" sldId="286"/>
            <ac:spMk id="9" creationId="{D2CECA2C-8756-3F94-82B4-7F065CFC7BE8}"/>
          </ac:spMkLst>
        </pc:spChg>
        <pc:picChg chg="del">
          <ac:chgData name="Anupam Sobti" userId="45c1ab29-02d9-49bb-acd3-41ae05d5052e" providerId="ADAL" clId="{06A135D5-EAA2-B548-B927-DC4431581A60}" dt="2023-08-16T18:26:23.941" v="4240" actId="478"/>
          <ac:picMkLst>
            <pc:docMk/>
            <pc:sldMk cId="2817035854" sldId="286"/>
            <ac:picMk id="4" creationId="{F2501ADA-74BE-DC17-72AE-4A2A9DE679C2}"/>
          </ac:picMkLst>
        </pc:picChg>
        <pc:picChg chg="add mod">
          <ac:chgData name="Anupam Sobti" userId="45c1ab29-02d9-49bb-acd3-41ae05d5052e" providerId="ADAL" clId="{06A135D5-EAA2-B548-B927-DC4431581A60}" dt="2023-08-16T18:33:37.599" v="4598" actId="1076"/>
          <ac:picMkLst>
            <pc:docMk/>
            <pc:sldMk cId="2817035854" sldId="286"/>
            <ac:picMk id="6" creationId="{05559981-8D28-B8D3-0B46-3AE7AACC1D60}"/>
          </ac:picMkLst>
        </pc:picChg>
      </pc:sldChg>
      <pc:sldChg chg="addSp delSp modSp add mod">
        <pc:chgData name="Anupam Sobti" userId="45c1ab29-02d9-49bb-acd3-41ae05d5052e" providerId="ADAL" clId="{06A135D5-EAA2-B548-B927-DC4431581A60}" dt="2023-08-17T05:30:13.384" v="4980" actId="1076"/>
        <pc:sldMkLst>
          <pc:docMk/>
          <pc:sldMk cId="1688484503" sldId="287"/>
        </pc:sldMkLst>
        <pc:spChg chg="mod">
          <ac:chgData name="Anupam Sobti" userId="45c1ab29-02d9-49bb-acd3-41ae05d5052e" providerId="ADAL" clId="{06A135D5-EAA2-B548-B927-DC4431581A60}" dt="2023-08-16T18:33:43.677" v="4608" actId="20577"/>
          <ac:spMkLst>
            <pc:docMk/>
            <pc:sldMk cId="1688484503" sldId="287"/>
            <ac:spMk id="2" creationId="{CDCD1E35-507E-7DEF-400F-B5588A3F6953}"/>
          </ac:spMkLst>
        </pc:spChg>
        <pc:spChg chg="mod">
          <ac:chgData name="Anupam Sobti" userId="45c1ab29-02d9-49bb-acd3-41ae05d5052e" providerId="ADAL" clId="{06A135D5-EAA2-B548-B927-DC4431581A60}" dt="2023-08-16T18:33:51.059" v="4625" actId="20577"/>
          <ac:spMkLst>
            <pc:docMk/>
            <pc:sldMk cId="1688484503" sldId="287"/>
            <ac:spMk id="5" creationId="{3D3D0575-A702-09A5-4236-D036AA9FC86C}"/>
          </ac:spMkLst>
        </pc:spChg>
        <pc:spChg chg="mod">
          <ac:chgData name="Anupam Sobti" userId="45c1ab29-02d9-49bb-acd3-41ae05d5052e" providerId="ADAL" clId="{06A135D5-EAA2-B548-B927-DC4431581A60}" dt="2023-08-16T18:34:10.965" v="4633" actId="20577"/>
          <ac:spMkLst>
            <pc:docMk/>
            <pc:sldMk cId="1688484503" sldId="287"/>
            <ac:spMk id="7" creationId="{42393A1D-39BC-B293-8DA5-C2B8F7AE9CB1}"/>
          </ac:spMkLst>
        </pc:spChg>
        <pc:picChg chg="add mod">
          <ac:chgData name="Anupam Sobti" userId="45c1ab29-02d9-49bb-acd3-41ae05d5052e" providerId="ADAL" clId="{06A135D5-EAA2-B548-B927-DC4431581A60}" dt="2023-08-17T05:30:07.087" v="4978" actId="1076"/>
          <ac:picMkLst>
            <pc:docMk/>
            <pc:sldMk cId="1688484503" sldId="287"/>
            <ac:picMk id="3" creationId="{A7808214-2310-5E01-B1E1-5FE1D98D0151}"/>
          </ac:picMkLst>
        </pc:picChg>
        <pc:picChg chg="add del">
          <ac:chgData name="Anupam Sobti" userId="45c1ab29-02d9-49bb-acd3-41ae05d5052e" providerId="ADAL" clId="{06A135D5-EAA2-B548-B927-DC4431581A60}" dt="2023-08-17T05:29:49.179" v="4970"/>
          <ac:picMkLst>
            <pc:docMk/>
            <pc:sldMk cId="1688484503" sldId="287"/>
            <ac:picMk id="4" creationId="{4EDDE97A-56C1-3F16-92B7-9FA9129F65AD}"/>
          </ac:picMkLst>
        </pc:picChg>
        <pc:picChg chg="del">
          <ac:chgData name="Anupam Sobti" userId="45c1ab29-02d9-49bb-acd3-41ae05d5052e" providerId="ADAL" clId="{06A135D5-EAA2-B548-B927-DC4431581A60}" dt="2023-08-16T18:33:52.905" v="4626" actId="478"/>
          <ac:picMkLst>
            <pc:docMk/>
            <pc:sldMk cId="1688484503" sldId="287"/>
            <ac:picMk id="6" creationId="{05559981-8D28-B8D3-0B46-3AE7AACC1D60}"/>
          </ac:picMkLst>
        </pc:picChg>
        <pc:picChg chg="add mod">
          <ac:chgData name="Anupam Sobti" userId="45c1ab29-02d9-49bb-acd3-41ae05d5052e" providerId="ADAL" clId="{06A135D5-EAA2-B548-B927-DC4431581A60}" dt="2023-08-17T05:30:13.384" v="4980" actId="1076"/>
          <ac:picMkLst>
            <pc:docMk/>
            <pc:sldMk cId="1688484503" sldId="287"/>
            <ac:picMk id="9" creationId="{99D143FF-A5C7-8AE6-43F6-B96EEAD4938D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8-17T04:59:03.707" v="4808" actId="1076"/>
        <pc:sldMkLst>
          <pc:docMk/>
          <pc:sldMk cId="1456887176" sldId="288"/>
        </pc:sldMkLst>
        <pc:spChg chg="mod">
          <ac:chgData name="Anupam Sobti" userId="45c1ab29-02d9-49bb-acd3-41ae05d5052e" providerId="ADAL" clId="{06A135D5-EAA2-B548-B927-DC4431581A60}" dt="2023-08-16T18:43:10.618" v="4702" actId="20577"/>
          <ac:spMkLst>
            <pc:docMk/>
            <pc:sldMk cId="1456887176" sldId="288"/>
            <ac:spMk id="2" creationId="{56A4AC54-3486-2764-C633-BBD5A4C967D0}"/>
          </ac:spMkLst>
        </pc:spChg>
        <pc:spChg chg="del mod">
          <ac:chgData name="Anupam Sobti" userId="45c1ab29-02d9-49bb-acd3-41ae05d5052e" providerId="ADAL" clId="{06A135D5-EAA2-B548-B927-DC4431581A60}" dt="2023-08-16T18:43:11.988" v="4703"/>
          <ac:spMkLst>
            <pc:docMk/>
            <pc:sldMk cId="1456887176" sldId="288"/>
            <ac:spMk id="3" creationId="{75BDFB34-0F40-1B16-E2D8-CA16F4BC5D8A}"/>
          </ac:spMkLst>
        </pc:spChg>
        <pc:spChg chg="add">
          <ac:chgData name="Anupam Sobti" userId="45c1ab29-02d9-49bb-acd3-41ae05d5052e" providerId="ADAL" clId="{06A135D5-EAA2-B548-B927-DC4431581A60}" dt="2023-08-16T18:43:02.092" v="4683" actId="26606"/>
          <ac:spMkLst>
            <pc:docMk/>
            <pc:sldMk cId="1456887176" sldId="288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16T18:43:02.092" v="4683" actId="26606"/>
          <ac:spMkLst>
            <pc:docMk/>
            <pc:sldMk cId="1456887176" sldId="288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17T04:59:03.707" v="4808" actId="1076"/>
          <ac:picMkLst>
            <pc:docMk/>
            <pc:sldMk cId="1456887176" sldId="288"/>
            <ac:picMk id="4" creationId="{4A0EA0E3-6438-D9DF-D0C5-98AD3563C1B0}"/>
          </ac:picMkLst>
        </pc:picChg>
        <pc:picChg chg="add mod">
          <ac:chgData name="Anupam Sobti" userId="45c1ab29-02d9-49bb-acd3-41ae05d5052e" providerId="ADAL" clId="{06A135D5-EAA2-B548-B927-DC4431581A60}" dt="2023-08-16T18:58:35.288" v="4711" actId="1076"/>
          <ac:picMkLst>
            <pc:docMk/>
            <pc:sldMk cId="1456887176" sldId="288"/>
            <ac:picMk id="5" creationId="{A69A52CF-6DA9-1FB7-F72D-5BA7317945BE}"/>
          </ac:picMkLst>
        </pc:picChg>
      </pc:sldChg>
      <pc:sldChg chg="addSp delSp modSp add mod ord">
        <pc:chgData name="Anupam Sobti" userId="45c1ab29-02d9-49bb-acd3-41ae05d5052e" providerId="ADAL" clId="{06A135D5-EAA2-B548-B927-DC4431581A60}" dt="2023-08-23T08:44:48.817" v="6324" actId="1076"/>
        <pc:sldMkLst>
          <pc:docMk/>
          <pc:sldMk cId="606157194" sldId="289"/>
        </pc:sldMkLst>
        <pc:spChg chg="mod">
          <ac:chgData name="Anupam Sobti" userId="45c1ab29-02d9-49bb-acd3-41ae05d5052e" providerId="ADAL" clId="{06A135D5-EAA2-B548-B927-DC4431581A60}" dt="2023-08-16T18:59:11.476" v="4720" actId="20577"/>
          <ac:spMkLst>
            <pc:docMk/>
            <pc:sldMk cId="606157194" sldId="289"/>
            <ac:spMk id="2" creationId="{56A4AC54-3486-2764-C633-BBD5A4C967D0}"/>
          </ac:spMkLst>
        </pc:spChg>
        <pc:spChg chg="add del mod">
          <ac:chgData name="Anupam Sobti" userId="45c1ab29-02d9-49bb-acd3-41ae05d5052e" providerId="ADAL" clId="{06A135D5-EAA2-B548-B927-DC4431581A60}" dt="2023-08-16T19:00:17.166" v="4729" actId="478"/>
          <ac:spMkLst>
            <pc:docMk/>
            <pc:sldMk cId="606157194" sldId="289"/>
            <ac:spMk id="6" creationId="{C3770158-5DFD-FAEF-3A23-6F0CED0568B2}"/>
          </ac:spMkLst>
        </pc:spChg>
        <pc:spChg chg="add del mod">
          <ac:chgData name="Anupam Sobti" userId="45c1ab29-02d9-49bb-acd3-41ae05d5052e" providerId="ADAL" clId="{06A135D5-EAA2-B548-B927-DC4431581A60}" dt="2023-08-16T18:59:38.968" v="4725"/>
          <ac:spMkLst>
            <pc:docMk/>
            <pc:sldMk cId="606157194" sldId="289"/>
            <ac:spMk id="7" creationId="{36B78705-C608-BFE4-BB80-9B0662864346}"/>
          </ac:spMkLst>
        </pc:spChg>
        <pc:spChg chg="add mod">
          <ac:chgData name="Anupam Sobti" userId="45c1ab29-02d9-49bb-acd3-41ae05d5052e" providerId="ADAL" clId="{06A135D5-EAA2-B548-B927-DC4431581A60}" dt="2023-08-16T19:03:28.655" v="4792" actId="20577"/>
          <ac:spMkLst>
            <pc:docMk/>
            <pc:sldMk cId="606157194" sldId="289"/>
            <ac:spMk id="12" creationId="{B104B46D-9506-2439-8927-E61D2FFD1393}"/>
          </ac:spMkLst>
        </pc:spChg>
        <pc:spChg chg="add del">
          <ac:chgData name="Anupam Sobti" userId="45c1ab29-02d9-49bb-acd3-41ae05d5052e" providerId="ADAL" clId="{06A135D5-EAA2-B548-B927-DC4431581A60}" dt="2023-08-16T19:03:38.073" v="4794" actId="22"/>
          <ac:spMkLst>
            <pc:docMk/>
            <pc:sldMk cId="606157194" sldId="289"/>
            <ac:spMk id="14" creationId="{3BDE4EBA-C89C-E471-7018-43413FF7B4AB}"/>
          </ac:spMkLst>
        </pc:spChg>
        <pc:grpChg chg="add mod">
          <ac:chgData name="Anupam Sobti" userId="45c1ab29-02d9-49bb-acd3-41ae05d5052e" providerId="ADAL" clId="{06A135D5-EAA2-B548-B927-DC4431581A60}" dt="2023-08-16T19:04:48.560" v="4805" actId="1076"/>
          <ac:grpSpMkLst>
            <pc:docMk/>
            <pc:sldMk cId="606157194" sldId="289"/>
            <ac:grpSpMk id="17" creationId="{E3ECF902-E741-DF9D-1215-6C78708BB960}"/>
          </ac:grpSpMkLst>
        </pc:grpChg>
        <pc:picChg chg="add mod">
          <ac:chgData name="Anupam Sobti" userId="45c1ab29-02d9-49bb-acd3-41ae05d5052e" providerId="ADAL" clId="{06A135D5-EAA2-B548-B927-DC4431581A60}" dt="2023-08-23T08:44:48.817" v="6324" actId="1076"/>
          <ac:picMkLst>
            <pc:docMk/>
            <pc:sldMk cId="606157194" sldId="289"/>
            <ac:picMk id="3" creationId="{0F5C4DB2-BD3E-83A1-3291-62DE6046A9DA}"/>
          </ac:picMkLst>
        </pc:picChg>
        <pc:picChg chg="del">
          <ac:chgData name="Anupam Sobti" userId="45c1ab29-02d9-49bb-acd3-41ae05d5052e" providerId="ADAL" clId="{06A135D5-EAA2-B548-B927-DC4431581A60}" dt="2023-08-16T18:59:08.254" v="4713" actId="478"/>
          <ac:picMkLst>
            <pc:docMk/>
            <pc:sldMk cId="606157194" sldId="289"/>
            <ac:picMk id="4" creationId="{4A0EA0E3-6438-D9DF-D0C5-98AD3563C1B0}"/>
          </ac:picMkLst>
        </pc:picChg>
        <pc:picChg chg="del">
          <ac:chgData name="Anupam Sobti" userId="45c1ab29-02d9-49bb-acd3-41ae05d5052e" providerId="ADAL" clId="{06A135D5-EAA2-B548-B927-DC4431581A60}" dt="2023-08-16T18:59:08.254" v="4713" actId="478"/>
          <ac:picMkLst>
            <pc:docMk/>
            <pc:sldMk cId="606157194" sldId="289"/>
            <ac:picMk id="5" creationId="{A69A52CF-6DA9-1FB7-F72D-5BA7317945BE}"/>
          </ac:picMkLst>
        </pc:picChg>
        <pc:picChg chg="add mod">
          <ac:chgData name="Anupam Sobti" userId="45c1ab29-02d9-49bb-acd3-41ae05d5052e" providerId="ADAL" clId="{06A135D5-EAA2-B548-B927-DC4431581A60}" dt="2023-08-16T19:00:23.955" v="4732" actId="1076"/>
          <ac:picMkLst>
            <pc:docMk/>
            <pc:sldMk cId="606157194" sldId="289"/>
            <ac:picMk id="9" creationId="{05E33D3E-02E0-6A47-0B83-840A88EA9BF0}"/>
          </ac:picMkLst>
        </pc:picChg>
        <pc:picChg chg="add mod">
          <ac:chgData name="Anupam Sobti" userId="45c1ab29-02d9-49bb-acd3-41ae05d5052e" providerId="ADAL" clId="{06A135D5-EAA2-B548-B927-DC4431581A60}" dt="2023-08-16T19:00:54.375" v="4736" actId="1076"/>
          <ac:picMkLst>
            <pc:docMk/>
            <pc:sldMk cId="606157194" sldId="289"/>
            <ac:picMk id="11" creationId="{AFE0BED0-EC51-BE50-34C8-ED2EA019D1F9}"/>
          </ac:picMkLst>
        </pc:picChg>
        <pc:picChg chg="add mod">
          <ac:chgData name="Anupam Sobti" userId="45c1ab29-02d9-49bb-acd3-41ae05d5052e" providerId="ADAL" clId="{06A135D5-EAA2-B548-B927-DC4431581A60}" dt="2023-08-16T19:04:00.240" v="4796" actId="1076"/>
          <ac:picMkLst>
            <pc:docMk/>
            <pc:sldMk cId="606157194" sldId="289"/>
            <ac:picMk id="15" creationId="{D4C82912-6F95-D4BD-9EB8-F7863CDA5FDD}"/>
          </ac:picMkLst>
        </pc:picChg>
        <pc:picChg chg="add mod">
          <ac:chgData name="Anupam Sobti" userId="45c1ab29-02d9-49bb-acd3-41ae05d5052e" providerId="ADAL" clId="{06A135D5-EAA2-B548-B927-DC4431581A60}" dt="2023-08-16T19:04:30.332" v="4803" actId="1036"/>
          <ac:picMkLst>
            <pc:docMk/>
            <pc:sldMk cId="606157194" sldId="289"/>
            <ac:picMk id="16" creationId="{59E1DE24-0FA0-0DAD-4DD6-FC0261F0604C}"/>
          </ac:picMkLst>
        </pc:picChg>
      </pc:sldChg>
      <pc:sldChg chg="addSp modSp new mod setBg">
        <pc:chgData name="Anupam Sobti" userId="45c1ab29-02d9-49bb-acd3-41ae05d5052e" providerId="ADAL" clId="{06A135D5-EAA2-B548-B927-DC4431581A60}" dt="2023-08-22T07:54:45.770" v="5669" actId="404"/>
        <pc:sldMkLst>
          <pc:docMk/>
          <pc:sldMk cId="3228084894" sldId="290"/>
        </pc:sldMkLst>
        <pc:spChg chg="mod">
          <ac:chgData name="Anupam Sobti" userId="45c1ab29-02d9-49bb-acd3-41ae05d5052e" providerId="ADAL" clId="{06A135D5-EAA2-B548-B927-DC4431581A60}" dt="2023-08-17T05:25:01.080" v="4889" actId="20577"/>
          <ac:spMkLst>
            <pc:docMk/>
            <pc:sldMk cId="3228084894" sldId="290"/>
            <ac:spMk id="2" creationId="{7F99C89B-5E42-873E-02D1-4B20F171560C}"/>
          </ac:spMkLst>
        </pc:spChg>
        <pc:spChg chg="mod">
          <ac:chgData name="Anupam Sobti" userId="45c1ab29-02d9-49bb-acd3-41ae05d5052e" providerId="ADAL" clId="{06A135D5-EAA2-B548-B927-DC4431581A60}" dt="2023-08-17T05:37:04.411" v="5006" actId="20577"/>
          <ac:spMkLst>
            <pc:docMk/>
            <pc:sldMk cId="3228084894" sldId="290"/>
            <ac:spMk id="3" creationId="{ED3EFDCD-FA95-12C3-E1AF-27DF94579838}"/>
          </ac:spMkLst>
        </pc:spChg>
        <pc:spChg chg="add">
          <ac:chgData name="Anupam Sobti" userId="45c1ab29-02d9-49bb-acd3-41ae05d5052e" providerId="ADAL" clId="{06A135D5-EAA2-B548-B927-DC4431581A60}" dt="2023-08-17T05:24:53.642" v="4865" actId="26606"/>
          <ac:spMkLst>
            <pc:docMk/>
            <pc:sldMk cId="3228084894" sldId="290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8-22T07:54:45.770" v="5669" actId="404"/>
          <ac:spMkLst>
            <pc:docMk/>
            <pc:sldMk cId="3228084894" sldId="290"/>
            <ac:spMk id="9" creationId="{04481989-4098-26A0-F4A7-51CD78D7415F}"/>
          </ac:spMkLst>
        </pc:spChg>
        <pc:spChg chg="add">
          <ac:chgData name="Anupam Sobti" userId="45c1ab29-02d9-49bb-acd3-41ae05d5052e" providerId="ADAL" clId="{06A135D5-EAA2-B548-B927-DC4431581A60}" dt="2023-08-17T05:24:53.642" v="4865" actId="26606"/>
          <ac:spMkLst>
            <pc:docMk/>
            <pc:sldMk cId="3228084894" sldId="290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17T05:37:19.753" v="5010" actId="14100"/>
          <ac:picMkLst>
            <pc:docMk/>
            <pc:sldMk cId="3228084894" sldId="290"/>
            <ac:picMk id="4" creationId="{85B7761F-0176-9C77-03A3-B547D0CFC760}"/>
          </ac:picMkLst>
        </pc:picChg>
        <pc:picChg chg="add mod">
          <ac:chgData name="Anupam Sobti" userId="45c1ab29-02d9-49bb-acd3-41ae05d5052e" providerId="ADAL" clId="{06A135D5-EAA2-B548-B927-DC4431581A60}" dt="2023-08-17T05:37:53.561" v="5015" actId="1076"/>
          <ac:picMkLst>
            <pc:docMk/>
            <pc:sldMk cId="3228084894" sldId="290"/>
            <ac:picMk id="5" creationId="{9C76775F-C882-F5F4-57F2-857114D74716}"/>
          </ac:picMkLst>
        </pc:picChg>
        <pc:picChg chg="add mod">
          <ac:chgData name="Anupam Sobti" userId="45c1ab29-02d9-49bb-acd3-41ae05d5052e" providerId="ADAL" clId="{06A135D5-EAA2-B548-B927-DC4431581A60}" dt="2023-08-22T07:23:28.682" v="5622" actId="1076"/>
          <ac:picMkLst>
            <pc:docMk/>
            <pc:sldMk cId="3228084894" sldId="290"/>
            <ac:picMk id="6" creationId="{71705CBF-5220-2BCA-B8C1-CC69A5720053}"/>
          </ac:picMkLst>
        </pc:picChg>
        <pc:picChg chg="add mod">
          <ac:chgData name="Anupam Sobti" userId="45c1ab29-02d9-49bb-acd3-41ae05d5052e" providerId="ADAL" clId="{06A135D5-EAA2-B548-B927-DC4431581A60}" dt="2023-08-17T05:42:51.579" v="5024" actId="1076"/>
          <ac:picMkLst>
            <pc:docMk/>
            <pc:sldMk cId="3228084894" sldId="290"/>
            <ac:picMk id="7" creationId="{2376CE55-FA5E-CDD9-DD89-7EDAEF76F3D7}"/>
          </ac:picMkLst>
        </pc:picChg>
      </pc:sldChg>
      <pc:sldChg chg="addSp modSp new mod setBg">
        <pc:chgData name="Anupam Sobti" userId="45c1ab29-02d9-49bb-acd3-41ae05d5052e" providerId="ADAL" clId="{06A135D5-EAA2-B548-B927-DC4431581A60}" dt="2023-08-22T08:11:47.156" v="5706" actId="20577"/>
        <pc:sldMkLst>
          <pc:docMk/>
          <pc:sldMk cId="1112005091" sldId="291"/>
        </pc:sldMkLst>
        <pc:spChg chg="mod">
          <ac:chgData name="Anupam Sobti" userId="45c1ab29-02d9-49bb-acd3-41ae05d5052e" providerId="ADAL" clId="{06A135D5-EAA2-B548-B927-DC4431581A60}" dt="2023-08-17T06:01:04.540" v="5165" actId="20577"/>
          <ac:spMkLst>
            <pc:docMk/>
            <pc:sldMk cId="1112005091" sldId="291"/>
            <ac:spMk id="2" creationId="{71E7232E-3A1A-C186-D513-88ED1A0BCA4B}"/>
          </ac:spMkLst>
        </pc:spChg>
        <pc:spChg chg="mod">
          <ac:chgData name="Anupam Sobti" userId="45c1ab29-02d9-49bb-acd3-41ae05d5052e" providerId="ADAL" clId="{06A135D5-EAA2-B548-B927-DC4431581A60}" dt="2023-08-22T08:11:47.156" v="5706" actId="20577"/>
          <ac:spMkLst>
            <pc:docMk/>
            <pc:sldMk cId="1112005091" sldId="291"/>
            <ac:spMk id="3" creationId="{7DA62BE4-7541-967F-3047-2DDE03C67EF5}"/>
          </ac:spMkLst>
        </pc:spChg>
        <pc:spChg chg="add">
          <ac:chgData name="Anupam Sobti" userId="45c1ab29-02d9-49bb-acd3-41ae05d5052e" providerId="ADAL" clId="{06A135D5-EAA2-B548-B927-DC4431581A60}" dt="2023-08-17T06:00:56.865" v="5146" actId="26606"/>
          <ac:spMkLst>
            <pc:docMk/>
            <pc:sldMk cId="1112005091" sldId="291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17T06:00:56.865" v="5146" actId="26606"/>
          <ac:spMkLst>
            <pc:docMk/>
            <pc:sldMk cId="1112005091" sldId="291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17T06:02:22.357" v="5247" actId="1076"/>
          <ac:picMkLst>
            <pc:docMk/>
            <pc:sldMk cId="1112005091" sldId="291"/>
            <ac:picMk id="4" creationId="{FE89FA6E-AC5D-8EE6-C9A9-2CF89221E7FA}"/>
          </ac:picMkLst>
        </pc:picChg>
      </pc:sldChg>
      <pc:sldChg chg="addSp delSp modSp new mod">
        <pc:chgData name="Anupam Sobti" userId="45c1ab29-02d9-49bb-acd3-41ae05d5052e" providerId="ADAL" clId="{06A135D5-EAA2-B548-B927-DC4431581A60}" dt="2023-08-22T05:45:45.618" v="5548"/>
        <pc:sldMkLst>
          <pc:docMk/>
          <pc:sldMk cId="2159161044" sldId="292"/>
        </pc:sldMkLst>
        <pc:spChg chg="mod">
          <ac:chgData name="Anupam Sobti" userId="45c1ab29-02d9-49bb-acd3-41ae05d5052e" providerId="ADAL" clId="{06A135D5-EAA2-B548-B927-DC4431581A60}" dt="2023-08-22T05:34:16.381" v="5262" actId="20577"/>
          <ac:spMkLst>
            <pc:docMk/>
            <pc:sldMk cId="2159161044" sldId="292"/>
            <ac:spMk id="2" creationId="{89ACD95C-97D8-4719-4320-4FE67F55CC7C}"/>
          </ac:spMkLst>
        </pc:spChg>
        <pc:spChg chg="mod">
          <ac:chgData name="Anupam Sobti" userId="45c1ab29-02d9-49bb-acd3-41ae05d5052e" providerId="ADAL" clId="{06A135D5-EAA2-B548-B927-DC4431581A60}" dt="2023-08-22T05:45:36.015" v="5546" actId="20577"/>
          <ac:spMkLst>
            <pc:docMk/>
            <pc:sldMk cId="2159161044" sldId="292"/>
            <ac:spMk id="3" creationId="{DA117827-3D2C-9DE9-510A-BB1547656D85}"/>
          </ac:spMkLst>
        </pc:spChg>
        <pc:spChg chg="add del mod">
          <ac:chgData name="Anupam Sobti" userId="45c1ab29-02d9-49bb-acd3-41ae05d5052e" providerId="ADAL" clId="{06A135D5-EAA2-B548-B927-DC4431581A60}" dt="2023-08-22T05:45:45.618" v="5548"/>
          <ac:spMkLst>
            <pc:docMk/>
            <pc:sldMk cId="2159161044" sldId="292"/>
            <ac:spMk id="5" creationId="{9D426579-8D51-9D12-0069-E8ECA4C083C7}"/>
          </ac:spMkLst>
        </pc:spChg>
      </pc:sldChg>
      <pc:sldChg chg="addSp delSp modSp new mod setBg">
        <pc:chgData name="Anupam Sobti" userId="45c1ab29-02d9-49bb-acd3-41ae05d5052e" providerId="ADAL" clId="{06A135D5-EAA2-B548-B927-DC4431581A60}" dt="2023-08-22T05:55:23.688" v="5601" actId="14861"/>
        <pc:sldMkLst>
          <pc:docMk/>
          <pc:sldMk cId="3887709759" sldId="293"/>
        </pc:sldMkLst>
        <pc:spChg chg="mod">
          <ac:chgData name="Anupam Sobti" userId="45c1ab29-02d9-49bb-acd3-41ae05d5052e" providerId="ADAL" clId="{06A135D5-EAA2-B548-B927-DC4431581A60}" dt="2023-08-22T05:52:01.184" v="5575" actId="20577"/>
          <ac:spMkLst>
            <pc:docMk/>
            <pc:sldMk cId="3887709759" sldId="293"/>
            <ac:spMk id="2" creationId="{06CA795E-E25C-54F9-7E3B-002DEA4A0399}"/>
          </ac:spMkLst>
        </pc:spChg>
        <pc:spChg chg="del mod">
          <ac:chgData name="Anupam Sobti" userId="45c1ab29-02d9-49bb-acd3-41ae05d5052e" providerId="ADAL" clId="{06A135D5-EAA2-B548-B927-DC4431581A60}" dt="2023-08-22T05:52:05.362" v="5576"/>
          <ac:spMkLst>
            <pc:docMk/>
            <pc:sldMk cId="3887709759" sldId="293"/>
            <ac:spMk id="3" creationId="{2E4EE936-4EF0-66B2-C87C-855035D69691}"/>
          </ac:spMkLst>
        </pc:spChg>
        <pc:spChg chg="add">
          <ac:chgData name="Anupam Sobti" userId="45c1ab29-02d9-49bb-acd3-41ae05d5052e" providerId="ADAL" clId="{06A135D5-EAA2-B548-B927-DC4431581A60}" dt="2023-08-22T05:51:54.215" v="5550" actId="26606"/>
          <ac:spMkLst>
            <pc:docMk/>
            <pc:sldMk cId="3887709759" sldId="293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2T05:51:54.215" v="5550" actId="26606"/>
          <ac:spMkLst>
            <pc:docMk/>
            <pc:sldMk cId="3887709759" sldId="293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22T05:55:23.688" v="5601" actId="14861"/>
          <ac:picMkLst>
            <pc:docMk/>
            <pc:sldMk cId="3887709759" sldId="293"/>
            <ac:picMk id="4" creationId="{4DB1B509-6FE9-23CF-8490-F9B18A83E52B}"/>
          </ac:picMkLst>
        </pc:picChg>
        <pc:picChg chg="add del">
          <ac:chgData name="Anupam Sobti" userId="45c1ab29-02d9-49bb-acd3-41ae05d5052e" providerId="ADAL" clId="{06A135D5-EAA2-B548-B927-DC4431581A60}" dt="2023-08-22T05:52:59.537" v="5584"/>
          <ac:picMkLst>
            <pc:docMk/>
            <pc:sldMk cId="3887709759" sldId="293"/>
            <ac:picMk id="5" creationId="{871D322E-BA88-159F-8248-CB75B7F9C723}"/>
          </ac:picMkLst>
        </pc:picChg>
        <pc:picChg chg="add mod">
          <ac:chgData name="Anupam Sobti" userId="45c1ab29-02d9-49bb-acd3-41ae05d5052e" providerId="ADAL" clId="{06A135D5-EAA2-B548-B927-DC4431581A60}" dt="2023-08-22T05:53:10.322" v="5587" actId="1076"/>
          <ac:picMkLst>
            <pc:docMk/>
            <pc:sldMk cId="3887709759" sldId="293"/>
            <ac:picMk id="6" creationId="{BD005AA0-6118-57C2-6E36-DBDC5B0A5299}"/>
          </ac:picMkLst>
        </pc:picChg>
        <pc:picChg chg="add mod">
          <ac:chgData name="Anupam Sobti" userId="45c1ab29-02d9-49bb-acd3-41ae05d5052e" providerId="ADAL" clId="{06A135D5-EAA2-B548-B927-DC4431581A60}" dt="2023-08-22T05:52:14.786" v="5580" actId="1076"/>
          <ac:picMkLst>
            <pc:docMk/>
            <pc:sldMk cId="3887709759" sldId="293"/>
            <ac:picMk id="1026" creationId="{B3732FC7-92DA-BD4F-3B1A-29A1212D1E1C}"/>
          </ac:picMkLst>
        </pc:picChg>
      </pc:sldChg>
      <pc:sldChg chg="modSp new mod">
        <pc:chgData name="Anupam Sobti" userId="45c1ab29-02d9-49bb-acd3-41ae05d5052e" providerId="ADAL" clId="{06A135D5-EAA2-B548-B927-DC4431581A60}" dt="2023-08-22T06:43:50.756" v="5621" actId="20577"/>
        <pc:sldMkLst>
          <pc:docMk/>
          <pc:sldMk cId="2727654409" sldId="294"/>
        </pc:sldMkLst>
        <pc:spChg chg="mod">
          <ac:chgData name="Anupam Sobti" userId="45c1ab29-02d9-49bb-acd3-41ae05d5052e" providerId="ADAL" clId="{06A135D5-EAA2-B548-B927-DC4431581A60}" dt="2023-08-22T06:43:50.756" v="5621" actId="20577"/>
          <ac:spMkLst>
            <pc:docMk/>
            <pc:sldMk cId="2727654409" sldId="294"/>
            <ac:spMk id="2" creationId="{1696F6D4-6D35-778B-76F7-8EEA8AAACB50}"/>
          </ac:spMkLst>
        </pc:spChg>
      </pc:sldChg>
      <pc:sldChg chg="addSp delSp modSp new mod setBg">
        <pc:chgData name="Anupam Sobti" userId="45c1ab29-02d9-49bb-acd3-41ae05d5052e" providerId="ADAL" clId="{06A135D5-EAA2-B548-B927-DC4431581A60}" dt="2023-08-22T09:24:24.860" v="5946" actId="20577"/>
        <pc:sldMkLst>
          <pc:docMk/>
          <pc:sldMk cId="183558260" sldId="295"/>
        </pc:sldMkLst>
        <pc:spChg chg="mod">
          <ac:chgData name="Anupam Sobti" userId="45c1ab29-02d9-49bb-acd3-41ae05d5052e" providerId="ADAL" clId="{06A135D5-EAA2-B548-B927-DC4431581A60}" dt="2023-08-22T09:19:00.969" v="5717" actId="20577"/>
          <ac:spMkLst>
            <pc:docMk/>
            <pc:sldMk cId="183558260" sldId="295"/>
            <ac:spMk id="2" creationId="{01223F83-7BA0-407F-F64F-BA02DEC1C130}"/>
          </ac:spMkLst>
        </pc:spChg>
        <pc:spChg chg="del mod">
          <ac:chgData name="Anupam Sobti" userId="45c1ab29-02d9-49bb-acd3-41ae05d5052e" providerId="ADAL" clId="{06A135D5-EAA2-B548-B927-DC4431581A60}" dt="2023-08-22T09:19:04.276" v="5718"/>
          <ac:spMkLst>
            <pc:docMk/>
            <pc:sldMk cId="183558260" sldId="295"/>
            <ac:spMk id="3" creationId="{90A540F5-8E73-9606-648E-3C5816DB511B}"/>
          </ac:spMkLst>
        </pc:spChg>
        <pc:spChg chg="add mod">
          <ac:chgData name="Anupam Sobti" userId="45c1ab29-02d9-49bb-acd3-41ae05d5052e" providerId="ADAL" clId="{06A135D5-EAA2-B548-B927-DC4431581A60}" dt="2023-08-22T09:23:40.012" v="5928" actId="20577"/>
          <ac:spMkLst>
            <pc:docMk/>
            <pc:sldMk cId="183558260" sldId="295"/>
            <ac:spMk id="5" creationId="{0DCECC39-E71D-6358-2CF5-66E7459F181B}"/>
          </ac:spMkLst>
        </pc:spChg>
        <pc:spChg chg="add mod">
          <ac:chgData name="Anupam Sobti" userId="45c1ab29-02d9-49bb-acd3-41ae05d5052e" providerId="ADAL" clId="{06A135D5-EAA2-B548-B927-DC4431581A60}" dt="2023-08-22T09:24:24.860" v="5946" actId="20577"/>
          <ac:spMkLst>
            <pc:docMk/>
            <pc:sldMk cId="183558260" sldId="295"/>
            <ac:spMk id="6" creationId="{CF38B30D-CFFD-670C-191F-4C4EC92F0AC7}"/>
          </ac:spMkLst>
        </pc:spChg>
        <pc:spChg chg="add mod">
          <ac:chgData name="Anupam Sobti" userId="45c1ab29-02d9-49bb-acd3-41ae05d5052e" providerId="ADAL" clId="{06A135D5-EAA2-B548-B927-DC4431581A60}" dt="2023-08-22T09:23:51.908" v="5943" actId="1076"/>
          <ac:spMkLst>
            <pc:docMk/>
            <pc:sldMk cId="183558260" sldId="295"/>
            <ac:spMk id="7" creationId="{6C13D36E-CAD4-B0A5-7B06-7599A0E90EEF}"/>
          </ac:spMkLst>
        </pc:spChg>
        <pc:spChg chg="add">
          <ac:chgData name="Anupam Sobti" userId="45c1ab29-02d9-49bb-acd3-41ae05d5052e" providerId="ADAL" clId="{06A135D5-EAA2-B548-B927-DC4431581A60}" dt="2023-08-22T09:18:57.126" v="5708" actId="26606"/>
          <ac:spMkLst>
            <pc:docMk/>
            <pc:sldMk cId="183558260" sldId="295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2T09:18:57.126" v="5708" actId="26606"/>
          <ac:spMkLst>
            <pc:docMk/>
            <pc:sldMk cId="183558260" sldId="295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22T09:23:30.863" v="5918" actId="1076"/>
          <ac:picMkLst>
            <pc:docMk/>
            <pc:sldMk cId="183558260" sldId="295"/>
            <ac:picMk id="4" creationId="{5A0E954E-C314-C319-B328-62532C2B50E4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8-22T10:07:06.090" v="6046" actId="20577"/>
        <pc:sldMkLst>
          <pc:docMk/>
          <pc:sldMk cId="4230803565" sldId="296"/>
        </pc:sldMkLst>
        <pc:spChg chg="mod">
          <ac:chgData name="Anupam Sobti" userId="45c1ab29-02d9-49bb-acd3-41ae05d5052e" providerId="ADAL" clId="{06A135D5-EAA2-B548-B927-DC4431581A60}" dt="2023-08-22T09:58:46.392" v="5976" actId="20577"/>
          <ac:spMkLst>
            <pc:docMk/>
            <pc:sldMk cId="4230803565" sldId="296"/>
            <ac:spMk id="2" creationId="{5582B9A0-CD1C-3DB7-B116-818E9603B44F}"/>
          </ac:spMkLst>
        </pc:spChg>
        <pc:spChg chg="del mod">
          <ac:chgData name="Anupam Sobti" userId="45c1ab29-02d9-49bb-acd3-41ae05d5052e" providerId="ADAL" clId="{06A135D5-EAA2-B548-B927-DC4431581A60}" dt="2023-08-22T09:58:55.563" v="5977"/>
          <ac:spMkLst>
            <pc:docMk/>
            <pc:sldMk cId="4230803565" sldId="296"/>
            <ac:spMk id="3" creationId="{72EE91C0-CC32-BEA0-13FC-A58A29BC2324}"/>
          </ac:spMkLst>
        </pc:spChg>
        <pc:spChg chg="add mod">
          <ac:chgData name="Anupam Sobti" userId="45c1ab29-02d9-49bb-acd3-41ae05d5052e" providerId="ADAL" clId="{06A135D5-EAA2-B548-B927-DC4431581A60}" dt="2023-08-22T10:06:11.816" v="6018" actId="1076"/>
          <ac:spMkLst>
            <pc:docMk/>
            <pc:sldMk cId="4230803565" sldId="296"/>
            <ac:spMk id="5" creationId="{EFBA9590-8C79-1A0A-7A7C-EEB270765393}"/>
          </ac:spMkLst>
        </pc:spChg>
        <pc:spChg chg="add mod">
          <ac:chgData name="Anupam Sobti" userId="45c1ab29-02d9-49bb-acd3-41ae05d5052e" providerId="ADAL" clId="{06A135D5-EAA2-B548-B927-DC4431581A60}" dt="2023-08-22T10:06:06.522" v="6017" actId="1076"/>
          <ac:spMkLst>
            <pc:docMk/>
            <pc:sldMk cId="4230803565" sldId="296"/>
            <ac:spMk id="7" creationId="{C438C666-9642-E96C-23CC-2A65058CC189}"/>
          </ac:spMkLst>
        </pc:spChg>
        <pc:spChg chg="add">
          <ac:chgData name="Anupam Sobti" userId="45c1ab29-02d9-49bb-acd3-41ae05d5052e" providerId="ADAL" clId="{06A135D5-EAA2-B548-B927-DC4431581A60}" dt="2023-08-22T09:58:39.342" v="5948" actId="26606"/>
          <ac:spMkLst>
            <pc:docMk/>
            <pc:sldMk cId="4230803565" sldId="296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8-22T10:07:06.090" v="6046" actId="20577"/>
          <ac:spMkLst>
            <pc:docMk/>
            <pc:sldMk cId="4230803565" sldId="296"/>
            <ac:spMk id="9" creationId="{64F02F02-9725-A939-1944-7B6B5EB9802C}"/>
          </ac:spMkLst>
        </pc:spChg>
        <pc:spChg chg="add">
          <ac:chgData name="Anupam Sobti" userId="45c1ab29-02d9-49bb-acd3-41ae05d5052e" providerId="ADAL" clId="{06A135D5-EAA2-B548-B927-DC4431581A60}" dt="2023-08-22T09:58:39.342" v="5948" actId="26606"/>
          <ac:spMkLst>
            <pc:docMk/>
            <pc:sldMk cId="4230803565" sldId="296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22T10:05:59.065" v="6014" actId="14100"/>
          <ac:picMkLst>
            <pc:docMk/>
            <pc:sldMk cId="4230803565" sldId="296"/>
            <ac:picMk id="4" creationId="{CC7B3493-4699-3B07-26FB-ADB246169D62}"/>
          </ac:picMkLst>
        </pc:picChg>
        <pc:picChg chg="add mod">
          <ac:chgData name="Anupam Sobti" userId="45c1ab29-02d9-49bb-acd3-41ae05d5052e" providerId="ADAL" clId="{06A135D5-EAA2-B548-B927-DC4431581A60}" dt="2023-08-22T10:06:03.132" v="6016" actId="1076"/>
          <ac:picMkLst>
            <pc:docMk/>
            <pc:sldMk cId="4230803565" sldId="296"/>
            <ac:picMk id="6" creationId="{3FE97357-0CBB-FF81-0144-727A51C6A958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8-23T09:01:19.847" v="6333" actId="20577"/>
        <pc:sldMkLst>
          <pc:docMk/>
          <pc:sldMk cId="3866301759" sldId="297"/>
        </pc:sldMkLst>
        <pc:spChg chg="mod">
          <ac:chgData name="Anupam Sobti" userId="45c1ab29-02d9-49bb-acd3-41ae05d5052e" providerId="ADAL" clId="{06A135D5-EAA2-B548-B927-DC4431581A60}" dt="2023-08-23T09:01:19.847" v="6333" actId="20577"/>
          <ac:spMkLst>
            <pc:docMk/>
            <pc:sldMk cId="3866301759" sldId="297"/>
            <ac:spMk id="2" creationId="{C325DEBC-100E-6BA6-CB6E-98FED1FFFA5E}"/>
          </ac:spMkLst>
        </pc:spChg>
        <pc:spChg chg="del mod">
          <ac:chgData name="Anupam Sobti" userId="45c1ab29-02d9-49bb-acd3-41ae05d5052e" providerId="ADAL" clId="{06A135D5-EAA2-B548-B927-DC4431581A60}" dt="2023-08-22T10:10:52.289" v="6089"/>
          <ac:spMkLst>
            <pc:docMk/>
            <pc:sldMk cId="3866301759" sldId="297"/>
            <ac:spMk id="3" creationId="{D3A93CE1-0017-AAE6-2B39-603EE3B9DAC1}"/>
          </ac:spMkLst>
        </pc:spChg>
        <pc:spChg chg="add mod">
          <ac:chgData name="Anupam Sobti" userId="45c1ab29-02d9-49bb-acd3-41ae05d5052e" providerId="ADAL" clId="{06A135D5-EAA2-B548-B927-DC4431581A60}" dt="2023-08-22T10:12:05.072" v="6194" actId="20577"/>
          <ac:spMkLst>
            <pc:docMk/>
            <pc:sldMk cId="3866301759" sldId="297"/>
            <ac:spMk id="5" creationId="{3B7A3B7B-407B-112A-15C6-93B21D9CA4C2}"/>
          </ac:spMkLst>
        </pc:spChg>
        <pc:spChg chg="add mod">
          <ac:chgData name="Anupam Sobti" userId="45c1ab29-02d9-49bb-acd3-41ae05d5052e" providerId="ADAL" clId="{06A135D5-EAA2-B548-B927-DC4431581A60}" dt="2023-08-22T10:59:07.791" v="6240" actId="20577"/>
          <ac:spMkLst>
            <pc:docMk/>
            <pc:sldMk cId="3866301759" sldId="297"/>
            <ac:spMk id="7" creationId="{8F38DB88-A0D3-9EDB-F59A-5722E7A339AC}"/>
          </ac:spMkLst>
        </pc:spChg>
        <pc:spChg chg="add">
          <ac:chgData name="Anupam Sobti" userId="45c1ab29-02d9-49bb-acd3-41ae05d5052e" providerId="ADAL" clId="{06A135D5-EAA2-B548-B927-DC4431581A60}" dt="2023-08-22T10:10:20.760" v="6048" actId="26606"/>
          <ac:spMkLst>
            <pc:docMk/>
            <pc:sldMk cId="3866301759" sldId="297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2T10:10:20.760" v="6048" actId="26606"/>
          <ac:spMkLst>
            <pc:docMk/>
            <pc:sldMk cId="3866301759" sldId="297"/>
            <ac:spMk id="10" creationId="{5B8D7907-8AB9-4E98-A576-1A13AECEDF3A}"/>
          </ac:spMkLst>
        </pc:spChg>
        <pc:spChg chg="add del mod">
          <ac:chgData name="Anupam Sobti" userId="45c1ab29-02d9-49bb-acd3-41ae05d5052e" providerId="ADAL" clId="{06A135D5-EAA2-B548-B927-DC4431581A60}" dt="2023-08-22T11:07:29.739" v="6249"/>
          <ac:spMkLst>
            <pc:docMk/>
            <pc:sldMk cId="3866301759" sldId="297"/>
            <ac:spMk id="11" creationId="{11673092-415F-77F5-1EAC-696BEC19D8FC}"/>
          </ac:spMkLst>
        </pc:spChg>
        <pc:spChg chg="add del mod">
          <ac:chgData name="Anupam Sobti" userId="45c1ab29-02d9-49bb-acd3-41ae05d5052e" providerId="ADAL" clId="{06A135D5-EAA2-B548-B927-DC4431581A60}" dt="2023-08-22T11:07:28.598" v="6247"/>
          <ac:spMkLst>
            <pc:docMk/>
            <pc:sldMk cId="3866301759" sldId="297"/>
            <ac:spMk id="12" creationId="{0894FA8C-7EED-D32C-CB52-13957F232FD1}"/>
          </ac:spMkLst>
        </pc:spChg>
        <pc:picChg chg="add mod">
          <ac:chgData name="Anupam Sobti" userId="45c1ab29-02d9-49bb-acd3-41ae05d5052e" providerId="ADAL" clId="{06A135D5-EAA2-B548-B927-DC4431581A60}" dt="2023-08-22T10:11:02.438" v="6092" actId="14100"/>
          <ac:picMkLst>
            <pc:docMk/>
            <pc:sldMk cId="3866301759" sldId="297"/>
            <ac:picMk id="4" creationId="{43C31AFC-1260-34FD-28D0-CF45C5FD3A39}"/>
          </ac:picMkLst>
        </pc:picChg>
        <pc:picChg chg="add mod">
          <ac:chgData name="Anupam Sobti" userId="45c1ab29-02d9-49bb-acd3-41ae05d5052e" providerId="ADAL" clId="{06A135D5-EAA2-B548-B927-DC4431581A60}" dt="2023-08-22T10:38:17.168" v="6201" actId="1076"/>
          <ac:picMkLst>
            <pc:docMk/>
            <pc:sldMk cId="3866301759" sldId="297"/>
            <ac:picMk id="6" creationId="{8B1D3DAC-A78F-AA27-19BC-BC593C9812C6}"/>
          </ac:picMkLst>
        </pc:picChg>
        <pc:picChg chg="add mod">
          <ac:chgData name="Anupam Sobti" userId="45c1ab29-02d9-49bb-acd3-41ae05d5052e" providerId="ADAL" clId="{06A135D5-EAA2-B548-B927-DC4431581A60}" dt="2023-08-22T11:04:22.660" v="6243" actId="14100"/>
          <ac:picMkLst>
            <pc:docMk/>
            <pc:sldMk cId="3866301759" sldId="297"/>
            <ac:picMk id="9" creationId="{49313D74-4FF9-1A89-2C80-E66B0C752587}"/>
          </ac:picMkLst>
        </pc:picChg>
      </pc:sldChg>
      <pc:sldChg chg="addSp delSp modSp add mod">
        <pc:chgData name="Anupam Sobti" userId="45c1ab29-02d9-49bb-acd3-41ae05d5052e" providerId="ADAL" clId="{06A135D5-EAA2-B548-B927-DC4431581A60}" dt="2023-08-22T11:46:01.187" v="6321"/>
        <pc:sldMkLst>
          <pc:docMk/>
          <pc:sldMk cId="14369049" sldId="298"/>
        </pc:sldMkLst>
        <pc:spChg chg="mod">
          <ac:chgData name="Anupam Sobti" userId="45c1ab29-02d9-49bb-acd3-41ae05d5052e" providerId="ADAL" clId="{06A135D5-EAA2-B548-B927-DC4431581A60}" dt="2023-08-22T11:07:48.992" v="6264" actId="20577"/>
          <ac:spMkLst>
            <pc:docMk/>
            <pc:sldMk cId="14369049" sldId="298"/>
            <ac:spMk id="2" creationId="{C325DEBC-100E-6BA6-CB6E-98FED1FFFA5E}"/>
          </ac:spMkLst>
        </pc:spChg>
        <pc:spChg chg="add del mod">
          <ac:chgData name="Anupam Sobti" userId="45c1ab29-02d9-49bb-acd3-41ae05d5052e" providerId="ADAL" clId="{06A135D5-EAA2-B548-B927-DC4431581A60}" dt="2023-08-22T11:09:00.537" v="6291"/>
          <ac:spMkLst>
            <pc:docMk/>
            <pc:sldMk cId="14369049" sldId="298"/>
            <ac:spMk id="3" creationId="{673C72D0-869E-C408-0CF6-8F2060B9B4A4}"/>
          </ac:spMkLst>
        </pc:spChg>
        <pc:spChg chg="del">
          <ac:chgData name="Anupam Sobti" userId="45c1ab29-02d9-49bb-acd3-41ae05d5052e" providerId="ADAL" clId="{06A135D5-EAA2-B548-B927-DC4431581A60}" dt="2023-08-22T11:08:14.241" v="6267" actId="478"/>
          <ac:spMkLst>
            <pc:docMk/>
            <pc:sldMk cId="14369049" sldId="298"/>
            <ac:spMk id="5" creationId="{3B7A3B7B-407B-112A-15C6-93B21D9CA4C2}"/>
          </ac:spMkLst>
        </pc:spChg>
        <pc:spChg chg="del">
          <ac:chgData name="Anupam Sobti" userId="45c1ab29-02d9-49bb-acd3-41ae05d5052e" providerId="ADAL" clId="{06A135D5-EAA2-B548-B927-DC4431581A60}" dt="2023-08-22T11:08:17.793" v="6268" actId="478"/>
          <ac:spMkLst>
            <pc:docMk/>
            <pc:sldMk cId="14369049" sldId="298"/>
            <ac:spMk id="7" creationId="{8F38DB88-A0D3-9EDB-F59A-5722E7A339AC}"/>
          </ac:spMkLst>
        </pc:spChg>
        <pc:spChg chg="add del mod">
          <ac:chgData name="Anupam Sobti" userId="45c1ab29-02d9-49bb-acd3-41ae05d5052e" providerId="ADAL" clId="{06A135D5-EAA2-B548-B927-DC4431581A60}" dt="2023-08-22T11:46:01.187" v="6321"/>
          <ac:spMkLst>
            <pc:docMk/>
            <pc:sldMk cId="14369049" sldId="298"/>
            <ac:spMk id="12" creationId="{A642A8C1-C551-296B-17BA-D3D81BEA0ED9}"/>
          </ac:spMkLst>
        </pc:spChg>
        <pc:spChg chg="add mod">
          <ac:chgData name="Anupam Sobti" userId="45c1ab29-02d9-49bb-acd3-41ae05d5052e" providerId="ADAL" clId="{06A135D5-EAA2-B548-B927-DC4431581A60}" dt="2023-08-22T11:45:57.688" v="6319" actId="1076"/>
          <ac:spMkLst>
            <pc:docMk/>
            <pc:sldMk cId="14369049" sldId="298"/>
            <ac:spMk id="14" creationId="{28620CDE-E688-00AE-47C1-B4EE9B55AB52}"/>
          </ac:spMkLst>
        </pc:spChg>
        <pc:picChg chg="mod modCrop">
          <ac:chgData name="Anupam Sobti" userId="45c1ab29-02d9-49bb-acd3-41ae05d5052e" providerId="ADAL" clId="{06A135D5-EAA2-B548-B927-DC4431581A60}" dt="2023-08-22T11:08:59.133" v="6289" actId="1076"/>
          <ac:picMkLst>
            <pc:docMk/>
            <pc:sldMk cId="14369049" sldId="298"/>
            <ac:picMk id="4" creationId="{43C31AFC-1260-34FD-28D0-CF45C5FD3A39}"/>
          </ac:picMkLst>
        </pc:picChg>
        <pc:picChg chg="mod">
          <ac:chgData name="Anupam Sobti" userId="45c1ab29-02d9-49bb-acd3-41ae05d5052e" providerId="ADAL" clId="{06A135D5-EAA2-B548-B927-DC4431581A60}" dt="2023-08-22T11:09:07.142" v="6292" actId="1076"/>
          <ac:picMkLst>
            <pc:docMk/>
            <pc:sldMk cId="14369049" sldId="298"/>
            <ac:picMk id="6" creationId="{8B1D3DAC-A78F-AA27-19BC-BC593C9812C6}"/>
          </ac:picMkLst>
        </pc:picChg>
        <pc:picChg chg="mod">
          <ac:chgData name="Anupam Sobti" userId="45c1ab29-02d9-49bb-acd3-41ae05d5052e" providerId="ADAL" clId="{06A135D5-EAA2-B548-B927-DC4431581A60}" dt="2023-08-22T11:09:07.142" v="6292" actId="1076"/>
          <ac:picMkLst>
            <pc:docMk/>
            <pc:sldMk cId="14369049" sldId="298"/>
            <ac:picMk id="9" creationId="{49313D74-4FF9-1A89-2C80-E66B0C752587}"/>
          </ac:picMkLst>
        </pc:picChg>
        <pc:picChg chg="add mod">
          <ac:chgData name="Anupam Sobti" userId="45c1ab29-02d9-49bb-acd3-41ae05d5052e" providerId="ADAL" clId="{06A135D5-EAA2-B548-B927-DC4431581A60}" dt="2023-08-22T11:09:54.764" v="6294" actId="1076"/>
          <ac:picMkLst>
            <pc:docMk/>
            <pc:sldMk cId="14369049" sldId="298"/>
            <ac:picMk id="11" creationId="{11DB6C38-0085-66B0-8D70-7C4662FE6E4D}"/>
          </ac:picMkLst>
        </pc:picChg>
      </pc:sldChg>
      <pc:sldChg chg="addSp delSp modSp add mod">
        <pc:chgData name="Anupam Sobti" userId="45c1ab29-02d9-49bb-acd3-41ae05d5052e" providerId="ADAL" clId="{06A135D5-EAA2-B548-B927-DC4431581A60}" dt="2023-08-22T11:45:38.074" v="6316" actId="1076"/>
        <pc:sldMkLst>
          <pc:docMk/>
          <pc:sldMk cId="2601801617" sldId="299"/>
        </pc:sldMkLst>
        <pc:spChg chg="mod">
          <ac:chgData name="Anupam Sobti" userId="45c1ab29-02d9-49bb-acd3-41ae05d5052e" providerId="ADAL" clId="{06A135D5-EAA2-B548-B927-DC4431581A60}" dt="2023-08-22T11:44:08.431" v="6300" actId="20577"/>
          <ac:spMkLst>
            <pc:docMk/>
            <pc:sldMk cId="2601801617" sldId="299"/>
            <ac:spMk id="2" creationId="{C325DEBC-100E-6BA6-CB6E-98FED1FFFA5E}"/>
          </ac:spMkLst>
        </pc:spChg>
        <pc:spChg chg="add mod">
          <ac:chgData name="Anupam Sobti" userId="45c1ab29-02d9-49bb-acd3-41ae05d5052e" providerId="ADAL" clId="{06A135D5-EAA2-B548-B927-DC4431581A60}" dt="2023-08-22T11:44:13.643" v="6302" actId="1076"/>
          <ac:spMkLst>
            <pc:docMk/>
            <pc:sldMk cId="2601801617" sldId="299"/>
            <ac:spMk id="5" creationId="{2109EA28-FC44-09DF-9C84-1C36B9100A2E}"/>
          </ac:spMkLst>
        </pc:spChg>
        <pc:spChg chg="add del mod">
          <ac:chgData name="Anupam Sobti" userId="45c1ab29-02d9-49bb-acd3-41ae05d5052e" providerId="ADAL" clId="{06A135D5-EAA2-B548-B927-DC4431581A60}" dt="2023-08-22T11:44:57.100" v="6309" actId="478"/>
          <ac:spMkLst>
            <pc:docMk/>
            <pc:sldMk cId="2601801617" sldId="299"/>
            <ac:spMk id="12" creationId="{6AD353BA-C350-5FC6-776E-77D0E4EB7002}"/>
          </ac:spMkLst>
        </pc:spChg>
        <pc:picChg chg="del">
          <ac:chgData name="Anupam Sobti" userId="45c1ab29-02d9-49bb-acd3-41ae05d5052e" providerId="ADAL" clId="{06A135D5-EAA2-B548-B927-DC4431581A60}" dt="2023-08-22T11:44:42.478" v="6303" actId="478"/>
          <ac:picMkLst>
            <pc:docMk/>
            <pc:sldMk cId="2601801617" sldId="299"/>
            <ac:picMk id="4" creationId="{43C31AFC-1260-34FD-28D0-CF45C5FD3A39}"/>
          </ac:picMkLst>
        </pc:picChg>
        <pc:picChg chg="del">
          <ac:chgData name="Anupam Sobti" userId="45c1ab29-02d9-49bb-acd3-41ae05d5052e" providerId="ADAL" clId="{06A135D5-EAA2-B548-B927-DC4431581A60}" dt="2023-08-22T11:44:53.206" v="6308" actId="478"/>
          <ac:picMkLst>
            <pc:docMk/>
            <pc:sldMk cId="2601801617" sldId="299"/>
            <ac:picMk id="6" creationId="{8B1D3DAC-A78F-AA27-19BC-BC593C9812C6}"/>
          </ac:picMkLst>
        </pc:picChg>
        <pc:picChg chg="del">
          <ac:chgData name="Anupam Sobti" userId="45c1ab29-02d9-49bb-acd3-41ae05d5052e" providerId="ADAL" clId="{06A135D5-EAA2-B548-B927-DC4431581A60}" dt="2023-08-22T11:44:53.206" v="6308" actId="478"/>
          <ac:picMkLst>
            <pc:docMk/>
            <pc:sldMk cId="2601801617" sldId="299"/>
            <ac:picMk id="9" creationId="{49313D74-4FF9-1A89-2C80-E66B0C752587}"/>
          </ac:picMkLst>
        </pc:picChg>
        <pc:picChg chg="del">
          <ac:chgData name="Anupam Sobti" userId="45c1ab29-02d9-49bb-acd3-41ae05d5052e" providerId="ADAL" clId="{06A135D5-EAA2-B548-B927-DC4431581A60}" dt="2023-08-22T11:44:59.552" v="6310" actId="478"/>
          <ac:picMkLst>
            <pc:docMk/>
            <pc:sldMk cId="2601801617" sldId="299"/>
            <ac:picMk id="11" creationId="{11DB6C38-0085-66B0-8D70-7C4662FE6E4D}"/>
          </ac:picMkLst>
        </pc:picChg>
        <pc:picChg chg="add mod">
          <ac:chgData name="Anupam Sobti" userId="45c1ab29-02d9-49bb-acd3-41ae05d5052e" providerId="ADAL" clId="{06A135D5-EAA2-B548-B927-DC4431581A60}" dt="2023-08-22T11:44:50.255" v="6307" actId="1076"/>
          <ac:picMkLst>
            <pc:docMk/>
            <pc:sldMk cId="2601801617" sldId="299"/>
            <ac:picMk id="13" creationId="{C30CEDF5-9F07-C094-202D-2E2B05478DBE}"/>
          </ac:picMkLst>
        </pc:picChg>
        <pc:picChg chg="add mod">
          <ac:chgData name="Anupam Sobti" userId="45c1ab29-02d9-49bb-acd3-41ae05d5052e" providerId="ADAL" clId="{06A135D5-EAA2-B548-B927-DC4431581A60}" dt="2023-08-22T11:45:13.180" v="6313" actId="1076"/>
          <ac:picMkLst>
            <pc:docMk/>
            <pc:sldMk cId="2601801617" sldId="299"/>
            <ac:picMk id="14" creationId="{AB9EAD50-DB7C-3DE5-E249-E23EC773B53C}"/>
          </ac:picMkLst>
        </pc:picChg>
        <pc:picChg chg="add mod">
          <ac:chgData name="Anupam Sobti" userId="45c1ab29-02d9-49bb-acd3-41ae05d5052e" providerId="ADAL" clId="{06A135D5-EAA2-B548-B927-DC4431581A60}" dt="2023-08-22T11:45:38.074" v="6316" actId="1076"/>
          <ac:picMkLst>
            <pc:docMk/>
            <pc:sldMk cId="2601801617" sldId="299"/>
            <ac:picMk id="15" creationId="{3594AA59-4053-84D7-44D6-643F1F3FFDFB}"/>
          </ac:picMkLst>
        </pc:picChg>
      </pc:sldChg>
      <pc:sldChg chg="addSp delSp modSp new mod setBg modAnim">
        <pc:chgData name="Anupam Sobti" userId="45c1ab29-02d9-49bb-acd3-41ae05d5052e" providerId="ADAL" clId="{06A135D5-EAA2-B548-B927-DC4431581A60}" dt="2023-08-23T16:51:28.850" v="6931" actId="20577"/>
        <pc:sldMkLst>
          <pc:docMk/>
          <pc:sldMk cId="1670314938" sldId="300"/>
        </pc:sldMkLst>
        <pc:spChg chg="mod">
          <ac:chgData name="Anupam Sobti" userId="45c1ab29-02d9-49bb-acd3-41ae05d5052e" providerId="ADAL" clId="{06A135D5-EAA2-B548-B927-DC4431581A60}" dt="2023-08-23T16:00:10.866" v="6351" actId="20577"/>
          <ac:spMkLst>
            <pc:docMk/>
            <pc:sldMk cId="1670314938" sldId="300"/>
            <ac:spMk id="2" creationId="{46E4CE6D-F2DF-71D4-476E-0FD5475FE704}"/>
          </ac:spMkLst>
        </pc:spChg>
        <pc:spChg chg="del mod">
          <ac:chgData name="Anupam Sobti" userId="45c1ab29-02d9-49bb-acd3-41ae05d5052e" providerId="ADAL" clId="{06A135D5-EAA2-B548-B927-DC4431581A60}" dt="2023-08-23T16:02:12.122" v="6352"/>
          <ac:spMkLst>
            <pc:docMk/>
            <pc:sldMk cId="1670314938" sldId="300"/>
            <ac:spMk id="3" creationId="{18526A1D-D8C8-298C-C0A6-3FE21E4C3B84}"/>
          </ac:spMkLst>
        </pc:spChg>
        <pc:spChg chg="add mod">
          <ac:chgData name="Anupam Sobti" userId="45c1ab29-02d9-49bb-acd3-41ae05d5052e" providerId="ADAL" clId="{06A135D5-EAA2-B548-B927-DC4431581A60}" dt="2023-08-23T16:51:28.850" v="6931" actId="20577"/>
          <ac:spMkLst>
            <pc:docMk/>
            <pc:sldMk cId="1670314938" sldId="300"/>
            <ac:spMk id="5" creationId="{643FDE59-94F8-DD61-08D2-640D61AA8CF6}"/>
          </ac:spMkLst>
        </pc:spChg>
        <pc:spChg chg="add mod">
          <ac:chgData name="Anupam Sobti" userId="45c1ab29-02d9-49bb-acd3-41ae05d5052e" providerId="ADAL" clId="{06A135D5-EAA2-B548-B927-DC4431581A60}" dt="2023-08-23T16:12:23.695" v="6549" actId="1076"/>
          <ac:spMkLst>
            <pc:docMk/>
            <pc:sldMk cId="1670314938" sldId="300"/>
            <ac:spMk id="7" creationId="{1A2A3600-C5BC-8FA1-E2C1-9D1BC41EC1C9}"/>
          </ac:spMkLst>
        </pc:spChg>
        <pc:spChg chg="add">
          <ac:chgData name="Anupam Sobti" userId="45c1ab29-02d9-49bb-acd3-41ae05d5052e" providerId="ADAL" clId="{06A135D5-EAA2-B548-B927-DC4431581A60}" dt="2023-08-23T15:59:45.072" v="6335" actId="26606"/>
          <ac:spMkLst>
            <pc:docMk/>
            <pc:sldMk cId="1670314938" sldId="300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8-23T16:27:08.014" v="6809" actId="1076"/>
          <ac:spMkLst>
            <pc:docMk/>
            <pc:sldMk cId="1670314938" sldId="300"/>
            <ac:spMk id="9" creationId="{3B0DB929-99B4-C579-CD99-5D7518BF01ED}"/>
          </ac:spMkLst>
        </pc:spChg>
        <pc:spChg chg="add">
          <ac:chgData name="Anupam Sobti" userId="45c1ab29-02d9-49bb-acd3-41ae05d5052e" providerId="ADAL" clId="{06A135D5-EAA2-B548-B927-DC4431581A60}" dt="2023-08-23T15:59:45.072" v="6335" actId="26606"/>
          <ac:spMkLst>
            <pc:docMk/>
            <pc:sldMk cId="1670314938" sldId="300"/>
            <ac:spMk id="10" creationId="{5B8D7907-8AB9-4E98-A576-1A13AECEDF3A}"/>
          </ac:spMkLst>
        </pc:spChg>
        <pc:spChg chg="add mod">
          <ac:chgData name="Anupam Sobti" userId="45c1ab29-02d9-49bb-acd3-41ae05d5052e" providerId="ADAL" clId="{06A135D5-EAA2-B548-B927-DC4431581A60}" dt="2023-08-23T16:13:20.628" v="6729" actId="14100"/>
          <ac:spMkLst>
            <pc:docMk/>
            <pc:sldMk cId="1670314938" sldId="300"/>
            <ac:spMk id="11" creationId="{B53346E4-15B8-062A-3F4D-4CBBDF33459F}"/>
          </ac:spMkLst>
        </pc:spChg>
        <pc:spChg chg="add mod">
          <ac:chgData name="Anupam Sobti" userId="45c1ab29-02d9-49bb-acd3-41ae05d5052e" providerId="ADAL" clId="{06A135D5-EAA2-B548-B927-DC4431581A60}" dt="2023-08-23T16:14:01.540" v="6744" actId="1076"/>
          <ac:spMkLst>
            <pc:docMk/>
            <pc:sldMk cId="1670314938" sldId="300"/>
            <ac:spMk id="12" creationId="{EB8177D9-61DB-B349-9EDC-60B85A2BE698}"/>
          </ac:spMkLst>
        </pc:spChg>
        <pc:picChg chg="add mod">
          <ac:chgData name="Anupam Sobti" userId="45c1ab29-02d9-49bb-acd3-41ae05d5052e" providerId="ADAL" clId="{06A135D5-EAA2-B548-B927-DC4431581A60}" dt="2023-08-23T16:02:17.027" v="6354" actId="1076"/>
          <ac:picMkLst>
            <pc:docMk/>
            <pc:sldMk cId="1670314938" sldId="300"/>
            <ac:picMk id="4" creationId="{F7452004-1588-6E2F-6976-F0F2BC41F4E5}"/>
          </ac:picMkLst>
        </pc:picChg>
        <pc:picChg chg="add mod">
          <ac:chgData name="Anupam Sobti" userId="45c1ab29-02d9-49bb-acd3-41ae05d5052e" providerId="ADAL" clId="{06A135D5-EAA2-B548-B927-DC4431581A60}" dt="2023-08-23T16:08:42.841" v="6395" actId="14100"/>
          <ac:picMkLst>
            <pc:docMk/>
            <pc:sldMk cId="1670314938" sldId="300"/>
            <ac:picMk id="6" creationId="{806C787C-75FA-6138-02BB-CE1CAC2CD4BF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8-23T16:49:55.247" v="6890" actId="1076"/>
        <pc:sldMkLst>
          <pc:docMk/>
          <pc:sldMk cId="2829841697" sldId="301"/>
        </pc:sldMkLst>
        <pc:spChg chg="mod">
          <ac:chgData name="Anupam Sobti" userId="45c1ab29-02d9-49bb-acd3-41ae05d5052e" providerId="ADAL" clId="{06A135D5-EAA2-B548-B927-DC4431581A60}" dt="2023-08-23T16:30:24.965" v="6817" actId="20577"/>
          <ac:spMkLst>
            <pc:docMk/>
            <pc:sldMk cId="2829841697" sldId="301"/>
            <ac:spMk id="2" creationId="{EC829955-9D15-83BD-FF5B-4D3100BB17CF}"/>
          </ac:spMkLst>
        </pc:spChg>
        <pc:spChg chg="del mod">
          <ac:chgData name="Anupam Sobti" userId="45c1ab29-02d9-49bb-acd3-41ae05d5052e" providerId="ADAL" clId="{06A135D5-EAA2-B548-B927-DC4431581A60}" dt="2023-08-23T16:32:58.855" v="6818"/>
          <ac:spMkLst>
            <pc:docMk/>
            <pc:sldMk cId="2829841697" sldId="301"/>
            <ac:spMk id="3" creationId="{6AE22202-8949-FF1A-B9E3-BEA11B1F619D}"/>
          </ac:spMkLst>
        </pc:spChg>
        <pc:spChg chg="add mod">
          <ac:chgData name="Anupam Sobti" userId="45c1ab29-02d9-49bb-acd3-41ae05d5052e" providerId="ADAL" clId="{06A135D5-EAA2-B548-B927-DC4431581A60}" dt="2023-08-23T16:49:55.247" v="6890" actId="1076"/>
          <ac:spMkLst>
            <pc:docMk/>
            <pc:sldMk cId="2829841697" sldId="301"/>
            <ac:spMk id="7" creationId="{15E4364E-53FA-36E2-0281-5710801DEC58}"/>
          </ac:spMkLst>
        </pc:spChg>
        <pc:spChg chg="add">
          <ac:chgData name="Anupam Sobti" userId="45c1ab29-02d9-49bb-acd3-41ae05d5052e" providerId="ADAL" clId="{06A135D5-EAA2-B548-B927-DC4431581A60}" dt="2023-08-23T16:30:19.083" v="6811" actId="26606"/>
          <ac:spMkLst>
            <pc:docMk/>
            <pc:sldMk cId="2829841697" sldId="301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3T16:30:19.083" v="6811" actId="26606"/>
          <ac:spMkLst>
            <pc:docMk/>
            <pc:sldMk cId="2829841697" sldId="301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23T16:38:44.082" v="6832" actId="1076"/>
          <ac:picMkLst>
            <pc:docMk/>
            <pc:sldMk cId="2829841697" sldId="301"/>
            <ac:picMk id="4" creationId="{8D3270B3-2066-D37F-58E0-F849AFFCE756}"/>
          </ac:picMkLst>
        </pc:picChg>
        <pc:picChg chg="add mod">
          <ac:chgData name="Anupam Sobti" userId="45c1ab29-02d9-49bb-acd3-41ae05d5052e" providerId="ADAL" clId="{06A135D5-EAA2-B548-B927-DC4431581A60}" dt="2023-08-23T16:35:02.431" v="6828" actId="1076"/>
          <ac:picMkLst>
            <pc:docMk/>
            <pc:sldMk cId="2829841697" sldId="301"/>
            <ac:picMk id="5" creationId="{14DD73AD-3931-11D4-CC3D-3144F534321A}"/>
          </ac:picMkLst>
        </pc:picChg>
        <pc:picChg chg="add mod">
          <ac:chgData name="Anupam Sobti" userId="45c1ab29-02d9-49bb-acd3-41ae05d5052e" providerId="ADAL" clId="{06A135D5-EAA2-B548-B927-DC4431581A60}" dt="2023-08-23T16:38:47.015" v="6833" actId="1076"/>
          <ac:picMkLst>
            <pc:docMk/>
            <pc:sldMk cId="2829841697" sldId="301"/>
            <ac:picMk id="6" creationId="{10035698-F9B0-D4EC-2394-C8D53EAB5614}"/>
          </ac:picMkLst>
        </pc:picChg>
      </pc:sldChg>
      <pc:sldChg chg="addSp delSp modSp new mod setBg modAnim">
        <pc:chgData name="Anupam Sobti" userId="45c1ab29-02d9-49bb-acd3-41ae05d5052e" providerId="ADAL" clId="{06A135D5-EAA2-B548-B927-DC4431581A60}" dt="2023-08-23T17:11:43.857" v="6975" actId="1076"/>
        <pc:sldMkLst>
          <pc:docMk/>
          <pc:sldMk cId="1065245842" sldId="302"/>
        </pc:sldMkLst>
        <pc:spChg chg="mod">
          <ac:chgData name="Anupam Sobti" userId="45c1ab29-02d9-49bb-acd3-41ae05d5052e" providerId="ADAL" clId="{06A135D5-EAA2-B548-B927-DC4431581A60}" dt="2023-08-23T17:09:01.008" v="6969" actId="20577"/>
          <ac:spMkLst>
            <pc:docMk/>
            <pc:sldMk cId="1065245842" sldId="302"/>
            <ac:spMk id="2" creationId="{A334CAFC-876E-ACAB-3790-6432DDF2534A}"/>
          </ac:spMkLst>
        </pc:spChg>
        <pc:spChg chg="del mod">
          <ac:chgData name="Anupam Sobti" userId="45c1ab29-02d9-49bb-acd3-41ae05d5052e" providerId="ADAL" clId="{06A135D5-EAA2-B548-B927-DC4431581A60}" dt="2023-08-23T17:09:17.380" v="6972"/>
          <ac:spMkLst>
            <pc:docMk/>
            <pc:sldMk cId="1065245842" sldId="302"/>
            <ac:spMk id="3" creationId="{B0BB9147-40B9-9A05-C56C-4E87E0DD0275}"/>
          </ac:spMkLst>
        </pc:spChg>
        <pc:spChg chg="add mod">
          <ac:chgData name="Anupam Sobti" userId="45c1ab29-02d9-49bb-acd3-41ae05d5052e" providerId="ADAL" clId="{06A135D5-EAA2-B548-B927-DC4431581A60}" dt="2023-08-23T17:11:43.857" v="6975" actId="1076"/>
          <ac:spMkLst>
            <pc:docMk/>
            <pc:sldMk cId="1065245842" sldId="302"/>
            <ac:spMk id="6" creationId="{9A24AC7E-A2A0-F9BB-AF21-51B1F4D16B6B}"/>
          </ac:spMkLst>
        </pc:spChg>
        <pc:spChg chg="add">
          <ac:chgData name="Anupam Sobti" userId="45c1ab29-02d9-49bb-acd3-41ae05d5052e" providerId="ADAL" clId="{06A135D5-EAA2-B548-B927-DC4431581A60}" dt="2023-08-23T17:08:49.077" v="6933" actId="26606"/>
          <ac:spMkLst>
            <pc:docMk/>
            <pc:sldMk cId="1065245842" sldId="302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3T17:08:49.077" v="6933" actId="26606"/>
          <ac:spMkLst>
            <pc:docMk/>
            <pc:sldMk cId="1065245842" sldId="302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23T17:11:39.189" v="6973" actId="1076"/>
          <ac:picMkLst>
            <pc:docMk/>
            <pc:sldMk cId="1065245842" sldId="302"/>
            <ac:picMk id="4" creationId="{C5796D4B-EECE-8119-7D5C-52BDD509FFF2}"/>
          </ac:picMkLst>
        </pc:picChg>
      </pc:sldChg>
      <pc:sldChg chg="addSp modSp new mod setBg">
        <pc:chgData name="Anupam Sobti" userId="45c1ab29-02d9-49bb-acd3-41ae05d5052e" providerId="ADAL" clId="{06A135D5-EAA2-B548-B927-DC4431581A60}" dt="2023-08-23T17:43:47.154" v="7068" actId="20577"/>
        <pc:sldMkLst>
          <pc:docMk/>
          <pc:sldMk cId="2369059382" sldId="303"/>
        </pc:sldMkLst>
        <pc:spChg chg="mod">
          <ac:chgData name="Anupam Sobti" userId="45c1ab29-02d9-49bb-acd3-41ae05d5052e" providerId="ADAL" clId="{06A135D5-EAA2-B548-B927-DC4431581A60}" dt="2023-08-23T17:29:39.507" v="6992" actId="20577"/>
          <ac:spMkLst>
            <pc:docMk/>
            <pc:sldMk cId="2369059382" sldId="303"/>
            <ac:spMk id="2" creationId="{9A253014-B0B1-946C-6A75-19365197BB78}"/>
          </ac:spMkLst>
        </pc:spChg>
        <pc:spChg chg="mod">
          <ac:chgData name="Anupam Sobti" userId="45c1ab29-02d9-49bb-acd3-41ae05d5052e" providerId="ADAL" clId="{06A135D5-EAA2-B548-B927-DC4431581A60}" dt="2023-08-23T17:43:47.154" v="7068" actId="20577"/>
          <ac:spMkLst>
            <pc:docMk/>
            <pc:sldMk cId="2369059382" sldId="303"/>
            <ac:spMk id="3" creationId="{673EC0C9-4156-2358-B656-35A9D32235BB}"/>
          </ac:spMkLst>
        </pc:spChg>
        <pc:spChg chg="add">
          <ac:chgData name="Anupam Sobti" userId="45c1ab29-02d9-49bb-acd3-41ae05d5052e" providerId="ADAL" clId="{06A135D5-EAA2-B548-B927-DC4431581A60}" dt="2023-08-23T17:29:34.613" v="6977" actId="26606"/>
          <ac:spMkLst>
            <pc:docMk/>
            <pc:sldMk cId="2369059382" sldId="303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3T17:29:34.613" v="6977" actId="26606"/>
          <ac:spMkLst>
            <pc:docMk/>
            <pc:sldMk cId="2369059382" sldId="303"/>
            <ac:spMk id="10" creationId="{5B8D7907-8AB9-4E98-A576-1A13AECEDF3A}"/>
          </ac:spMkLst>
        </pc:spChg>
      </pc:sldChg>
      <pc:sldChg chg="addSp modSp new mod setBg">
        <pc:chgData name="Anupam Sobti" userId="45c1ab29-02d9-49bb-acd3-41ae05d5052e" providerId="ADAL" clId="{06A135D5-EAA2-B548-B927-DC4431581A60}" dt="2023-08-23T17:44:22.005" v="7132" actId="20577"/>
        <pc:sldMkLst>
          <pc:docMk/>
          <pc:sldMk cId="282308290" sldId="304"/>
        </pc:sldMkLst>
        <pc:spChg chg="mod">
          <ac:chgData name="Anupam Sobti" userId="45c1ab29-02d9-49bb-acd3-41ae05d5052e" providerId="ADAL" clId="{06A135D5-EAA2-B548-B927-DC4431581A60}" dt="2023-08-23T17:44:09.726" v="7100" actId="20577"/>
          <ac:spMkLst>
            <pc:docMk/>
            <pc:sldMk cId="282308290" sldId="304"/>
            <ac:spMk id="2" creationId="{15B46584-925D-9460-57E8-C2464136A997}"/>
          </ac:spMkLst>
        </pc:spChg>
        <pc:spChg chg="mod">
          <ac:chgData name="Anupam Sobti" userId="45c1ab29-02d9-49bb-acd3-41ae05d5052e" providerId="ADAL" clId="{06A135D5-EAA2-B548-B927-DC4431581A60}" dt="2023-08-23T17:44:22.005" v="7132" actId="20577"/>
          <ac:spMkLst>
            <pc:docMk/>
            <pc:sldMk cId="282308290" sldId="304"/>
            <ac:spMk id="3" creationId="{A8C4E1FD-EACE-7694-90A0-8AEA0F9A2B64}"/>
          </ac:spMkLst>
        </pc:spChg>
        <pc:spChg chg="add">
          <ac:chgData name="Anupam Sobti" userId="45c1ab29-02d9-49bb-acd3-41ae05d5052e" providerId="ADAL" clId="{06A135D5-EAA2-B548-B927-DC4431581A60}" dt="2023-08-23T17:43:56.667" v="7070" actId="26606"/>
          <ac:spMkLst>
            <pc:docMk/>
            <pc:sldMk cId="282308290" sldId="304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3T17:43:56.667" v="7070" actId="26606"/>
          <ac:spMkLst>
            <pc:docMk/>
            <pc:sldMk cId="282308290" sldId="304"/>
            <ac:spMk id="10" creationId="{5B8D7907-8AB9-4E98-A576-1A13AECEDF3A}"/>
          </ac:spMkLst>
        </pc:spChg>
      </pc:sldChg>
      <pc:sldChg chg="addSp delSp modSp new mod setBg">
        <pc:chgData name="Anupam Sobti" userId="45c1ab29-02d9-49bb-acd3-41ae05d5052e" providerId="ADAL" clId="{06A135D5-EAA2-B548-B927-DC4431581A60}" dt="2023-08-27T12:11:08.762" v="8863"/>
        <pc:sldMkLst>
          <pc:docMk/>
          <pc:sldMk cId="12395120" sldId="305"/>
        </pc:sldMkLst>
        <pc:spChg chg="mod">
          <ac:chgData name="Anupam Sobti" userId="45c1ab29-02d9-49bb-acd3-41ae05d5052e" providerId="ADAL" clId="{06A135D5-EAA2-B548-B927-DC4431581A60}" dt="2023-08-23T17:44:45.127" v="7151" actId="20577"/>
          <ac:spMkLst>
            <pc:docMk/>
            <pc:sldMk cId="12395120" sldId="305"/>
            <ac:spMk id="2" creationId="{A6DB134E-A9E5-F5A1-1392-9F4D97EC6E7F}"/>
          </ac:spMkLst>
        </pc:spChg>
        <pc:spChg chg="add mod">
          <ac:chgData name="Anupam Sobti" userId="45c1ab29-02d9-49bb-acd3-41ae05d5052e" providerId="ADAL" clId="{06A135D5-EAA2-B548-B927-DC4431581A60}" dt="2023-08-27T12:11:08.762" v="8863"/>
          <ac:spMkLst>
            <pc:docMk/>
            <pc:sldMk cId="12395120" sldId="305"/>
            <ac:spMk id="3" creationId="{43042B19-3F05-E3ED-8CC1-10D2A57AF85E}"/>
          </ac:spMkLst>
        </pc:spChg>
        <pc:spChg chg="del mod">
          <ac:chgData name="Anupam Sobti" userId="45c1ab29-02d9-49bb-acd3-41ae05d5052e" providerId="ADAL" clId="{06A135D5-EAA2-B548-B927-DC4431581A60}" dt="2023-08-23T18:02:56.202" v="7152" actId="478"/>
          <ac:spMkLst>
            <pc:docMk/>
            <pc:sldMk cId="12395120" sldId="305"/>
            <ac:spMk id="3" creationId="{8D18C7D9-4D79-54C0-4533-5B5F30050C45}"/>
          </ac:spMkLst>
        </pc:spChg>
        <pc:spChg chg="add mod">
          <ac:chgData name="Anupam Sobti" userId="45c1ab29-02d9-49bb-acd3-41ae05d5052e" providerId="ADAL" clId="{06A135D5-EAA2-B548-B927-DC4431581A60}" dt="2023-08-23T18:03:24.526" v="7155"/>
          <ac:spMkLst>
            <pc:docMk/>
            <pc:sldMk cId="12395120" sldId="305"/>
            <ac:spMk id="5" creationId="{39897973-4B52-323F-7444-C114276CC01C}"/>
          </ac:spMkLst>
        </pc:spChg>
        <pc:spChg chg="add">
          <ac:chgData name="Anupam Sobti" userId="45c1ab29-02d9-49bb-acd3-41ae05d5052e" providerId="ADAL" clId="{06A135D5-EAA2-B548-B927-DC4431581A60}" dt="2023-08-23T17:44:39.458" v="7134" actId="26606"/>
          <ac:spMkLst>
            <pc:docMk/>
            <pc:sldMk cId="12395120" sldId="305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8-23T18:02:56.621" v="7153"/>
          <ac:spMkLst>
            <pc:docMk/>
            <pc:sldMk cId="12395120" sldId="305"/>
            <ac:spMk id="9" creationId="{E2569E74-3292-4DC1-1B5E-3CC58993D900}"/>
          </ac:spMkLst>
        </pc:spChg>
        <pc:spChg chg="add">
          <ac:chgData name="Anupam Sobti" userId="45c1ab29-02d9-49bb-acd3-41ae05d5052e" providerId="ADAL" clId="{06A135D5-EAA2-B548-B927-DC4431581A60}" dt="2023-08-23T17:44:39.458" v="7134" actId="26606"/>
          <ac:spMkLst>
            <pc:docMk/>
            <pc:sldMk cId="12395120" sldId="305"/>
            <ac:spMk id="10" creationId="{5B8D7907-8AB9-4E98-A576-1A13AECEDF3A}"/>
          </ac:spMkLst>
        </pc:spChg>
        <pc:spChg chg="add mod">
          <ac:chgData name="Anupam Sobti" userId="45c1ab29-02d9-49bb-acd3-41ae05d5052e" providerId="ADAL" clId="{06A135D5-EAA2-B548-B927-DC4431581A60}" dt="2023-08-23T18:03:15.896" v="7154" actId="1366"/>
          <ac:spMkLst>
            <pc:docMk/>
            <pc:sldMk cId="12395120" sldId="305"/>
            <ac:spMk id="12" creationId="{2A91A613-0820-FC4E-DEF6-89B668D1A00F}"/>
          </ac:spMkLst>
        </pc:spChg>
        <pc:spChg chg="add mod">
          <ac:chgData name="Anupam Sobti" userId="45c1ab29-02d9-49bb-acd3-41ae05d5052e" providerId="ADAL" clId="{06A135D5-EAA2-B548-B927-DC4431581A60}" dt="2023-08-23T18:03:15.896" v="7154" actId="1366"/>
          <ac:spMkLst>
            <pc:docMk/>
            <pc:sldMk cId="12395120" sldId="305"/>
            <ac:spMk id="13" creationId="{822A8D74-8B5A-58D1-787A-B95043045FA9}"/>
          </ac:spMkLst>
        </pc:spChg>
        <pc:spChg chg="add mod">
          <ac:chgData name="Anupam Sobti" userId="45c1ab29-02d9-49bb-acd3-41ae05d5052e" providerId="ADAL" clId="{06A135D5-EAA2-B548-B927-DC4431581A60}" dt="2023-08-23T18:03:15.896" v="7154" actId="1366"/>
          <ac:spMkLst>
            <pc:docMk/>
            <pc:sldMk cId="12395120" sldId="305"/>
            <ac:spMk id="14" creationId="{B8406164-0127-CAF0-BDD8-4319D7776C1C}"/>
          </ac:spMkLst>
        </pc:spChg>
        <pc:spChg chg="add mod">
          <ac:chgData name="Anupam Sobti" userId="45c1ab29-02d9-49bb-acd3-41ae05d5052e" providerId="ADAL" clId="{06A135D5-EAA2-B548-B927-DC4431581A60}" dt="2023-08-23T18:03:15.896" v="7154" actId="1366"/>
          <ac:spMkLst>
            <pc:docMk/>
            <pc:sldMk cId="12395120" sldId="305"/>
            <ac:spMk id="15" creationId="{88AA661F-5028-35C7-9B5F-747DDCDACD2B}"/>
          </ac:spMkLst>
        </pc:spChg>
        <pc:spChg chg="add mod">
          <ac:chgData name="Anupam Sobti" userId="45c1ab29-02d9-49bb-acd3-41ae05d5052e" providerId="ADAL" clId="{06A135D5-EAA2-B548-B927-DC4431581A60}" dt="2023-08-23T18:03:15.896" v="7154" actId="1366"/>
          <ac:spMkLst>
            <pc:docMk/>
            <pc:sldMk cId="12395120" sldId="305"/>
            <ac:spMk id="16" creationId="{3EB5C764-7F4D-72D7-10D5-E9292A9DF0D1}"/>
          </ac:spMkLst>
        </pc:spChg>
        <pc:spChg chg="add mod">
          <ac:chgData name="Anupam Sobti" userId="45c1ab29-02d9-49bb-acd3-41ae05d5052e" providerId="ADAL" clId="{06A135D5-EAA2-B548-B927-DC4431581A60}" dt="2023-08-23T18:03:15.896" v="7154" actId="1366"/>
          <ac:spMkLst>
            <pc:docMk/>
            <pc:sldMk cId="12395120" sldId="305"/>
            <ac:spMk id="20" creationId="{4E1A33DB-0917-2EA6-FC64-3D04CF8A9889}"/>
          </ac:spMkLst>
        </pc:spChg>
        <pc:spChg chg="add mod">
          <ac:chgData name="Anupam Sobti" userId="45c1ab29-02d9-49bb-acd3-41ae05d5052e" providerId="ADAL" clId="{06A135D5-EAA2-B548-B927-DC4431581A60}" dt="2023-08-23T18:03:15.896" v="7154" actId="1366"/>
          <ac:spMkLst>
            <pc:docMk/>
            <pc:sldMk cId="12395120" sldId="305"/>
            <ac:spMk id="21" creationId="{40705D15-4BD0-73F3-65B2-AE094C7067B5}"/>
          </ac:spMkLst>
        </pc:spChg>
        <pc:spChg chg="add mod">
          <ac:chgData name="Anupam Sobti" userId="45c1ab29-02d9-49bb-acd3-41ae05d5052e" providerId="ADAL" clId="{06A135D5-EAA2-B548-B927-DC4431581A60}" dt="2023-08-23T18:03:29.288" v="7156"/>
          <ac:spMkLst>
            <pc:docMk/>
            <pc:sldMk cId="12395120" sldId="305"/>
            <ac:spMk id="23" creationId="{000DB8D3-2225-0826-A9C5-481F79BEA59B}"/>
          </ac:spMkLst>
        </pc:spChg>
        <pc:picChg chg="add mod">
          <ac:chgData name="Anupam Sobti" userId="45c1ab29-02d9-49bb-acd3-41ae05d5052e" providerId="ADAL" clId="{06A135D5-EAA2-B548-B927-DC4431581A60}" dt="2023-08-23T18:03:24.526" v="7155"/>
          <ac:picMkLst>
            <pc:docMk/>
            <pc:sldMk cId="12395120" sldId="305"/>
            <ac:picMk id="4" creationId="{A5C7E20C-E1A5-E208-BE62-A5449E5C9FDB}"/>
          </ac:picMkLst>
        </pc:picChg>
        <pc:picChg chg="add mod">
          <ac:chgData name="Anupam Sobti" userId="45c1ab29-02d9-49bb-acd3-41ae05d5052e" providerId="ADAL" clId="{06A135D5-EAA2-B548-B927-DC4431581A60}" dt="2023-08-23T18:02:56.621" v="7153"/>
          <ac:picMkLst>
            <pc:docMk/>
            <pc:sldMk cId="12395120" sldId="305"/>
            <ac:picMk id="6" creationId="{6FCEF39C-9E6C-9A93-6594-916627A2654D}"/>
          </ac:picMkLst>
        </pc:picChg>
        <pc:picChg chg="add mod">
          <ac:chgData name="Anupam Sobti" userId="45c1ab29-02d9-49bb-acd3-41ae05d5052e" providerId="ADAL" clId="{06A135D5-EAA2-B548-B927-DC4431581A60}" dt="2023-08-23T18:03:15.896" v="7154" actId="1366"/>
          <ac:picMkLst>
            <pc:docMk/>
            <pc:sldMk cId="12395120" sldId="305"/>
            <ac:picMk id="11" creationId="{0DA29E46-AF9E-1D47-E6A1-B3AB8478D412}"/>
          </ac:picMkLst>
        </pc:picChg>
        <pc:picChg chg="add mod">
          <ac:chgData name="Anupam Sobti" userId="45c1ab29-02d9-49bb-acd3-41ae05d5052e" providerId="ADAL" clId="{06A135D5-EAA2-B548-B927-DC4431581A60}" dt="2023-08-23T18:03:15.896" v="7154" actId="1366"/>
          <ac:picMkLst>
            <pc:docMk/>
            <pc:sldMk cId="12395120" sldId="305"/>
            <ac:picMk id="17" creationId="{BDE2D1ED-41BE-2900-41ED-7161EDEB4602}"/>
          </ac:picMkLst>
        </pc:picChg>
        <pc:picChg chg="add mod">
          <ac:chgData name="Anupam Sobti" userId="45c1ab29-02d9-49bb-acd3-41ae05d5052e" providerId="ADAL" clId="{06A135D5-EAA2-B548-B927-DC4431581A60}" dt="2023-08-23T18:03:15.896" v="7154" actId="1366"/>
          <ac:picMkLst>
            <pc:docMk/>
            <pc:sldMk cId="12395120" sldId="305"/>
            <ac:picMk id="18" creationId="{26E9DB4E-7E16-3FE1-F67C-962B2F5C9C5E}"/>
          </ac:picMkLst>
        </pc:picChg>
        <pc:picChg chg="add mod">
          <ac:chgData name="Anupam Sobti" userId="45c1ab29-02d9-49bb-acd3-41ae05d5052e" providerId="ADAL" clId="{06A135D5-EAA2-B548-B927-DC4431581A60}" dt="2023-08-23T18:03:15.896" v="7154" actId="1366"/>
          <ac:picMkLst>
            <pc:docMk/>
            <pc:sldMk cId="12395120" sldId="305"/>
            <ac:picMk id="19" creationId="{8FA5A21C-4EFD-10D6-A934-17457810A34E}"/>
          </ac:picMkLst>
        </pc:picChg>
        <pc:picChg chg="add mod">
          <ac:chgData name="Anupam Sobti" userId="45c1ab29-02d9-49bb-acd3-41ae05d5052e" providerId="ADAL" clId="{06A135D5-EAA2-B548-B927-DC4431581A60}" dt="2023-08-23T18:03:29.288" v="7156"/>
          <ac:picMkLst>
            <pc:docMk/>
            <pc:sldMk cId="12395120" sldId="305"/>
            <ac:picMk id="22" creationId="{5F22DB42-839E-93EA-446D-6EF316D38BE8}"/>
          </ac:picMkLst>
        </pc:picChg>
        <pc:cxnChg chg="add mod">
          <ac:chgData name="Anupam Sobti" userId="45c1ab29-02d9-49bb-acd3-41ae05d5052e" providerId="ADAL" clId="{06A135D5-EAA2-B548-B927-DC4431581A60}" dt="2023-08-23T18:02:56.621" v="7153"/>
          <ac:cxnSpMkLst>
            <pc:docMk/>
            <pc:sldMk cId="12395120" sldId="305"/>
            <ac:cxnSpMk id="7" creationId="{04EBB86C-9BC0-4D5A-F8B3-1A425B2FDF6B}"/>
          </ac:cxnSpMkLst>
        </pc:cxnChg>
      </pc:sldChg>
      <pc:sldChg chg="addSp delSp modSp new mod setBg">
        <pc:chgData name="Anupam Sobti" userId="45c1ab29-02d9-49bb-acd3-41ae05d5052e" providerId="ADAL" clId="{06A135D5-EAA2-B548-B927-DC4431581A60}" dt="2023-08-23T18:05:56.110" v="7183" actId="1076"/>
        <pc:sldMkLst>
          <pc:docMk/>
          <pc:sldMk cId="2883149150" sldId="306"/>
        </pc:sldMkLst>
        <pc:spChg chg="mod">
          <ac:chgData name="Anupam Sobti" userId="45c1ab29-02d9-49bb-acd3-41ae05d5052e" providerId="ADAL" clId="{06A135D5-EAA2-B548-B927-DC4431581A60}" dt="2023-08-23T18:05:14.312" v="7172" actId="20577"/>
          <ac:spMkLst>
            <pc:docMk/>
            <pc:sldMk cId="2883149150" sldId="306"/>
            <ac:spMk id="2" creationId="{EAC83944-2782-287D-358E-47A6CE0DF92D}"/>
          </ac:spMkLst>
        </pc:spChg>
        <pc:spChg chg="del mod">
          <ac:chgData name="Anupam Sobti" userId="45c1ab29-02d9-49bb-acd3-41ae05d5052e" providerId="ADAL" clId="{06A135D5-EAA2-B548-B927-DC4431581A60}" dt="2023-08-23T18:05:16.140" v="7173"/>
          <ac:spMkLst>
            <pc:docMk/>
            <pc:sldMk cId="2883149150" sldId="306"/>
            <ac:spMk id="3" creationId="{45A19A4D-2457-DF1F-C480-9DF2FC82529B}"/>
          </ac:spMkLst>
        </pc:spChg>
        <pc:spChg chg="add">
          <ac:chgData name="Anupam Sobti" userId="45c1ab29-02d9-49bb-acd3-41ae05d5052e" providerId="ADAL" clId="{06A135D5-EAA2-B548-B927-DC4431581A60}" dt="2023-08-23T18:03:43.338" v="7158" actId="26606"/>
          <ac:spMkLst>
            <pc:docMk/>
            <pc:sldMk cId="2883149150" sldId="306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3T18:03:43.338" v="7158" actId="26606"/>
          <ac:spMkLst>
            <pc:docMk/>
            <pc:sldMk cId="2883149150" sldId="306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23T18:05:56.110" v="7183" actId="1076"/>
          <ac:picMkLst>
            <pc:docMk/>
            <pc:sldMk cId="2883149150" sldId="306"/>
            <ac:picMk id="4" creationId="{3C74164C-9402-92AD-BE53-8FECD2DDF352}"/>
          </ac:picMkLst>
        </pc:picChg>
        <pc:picChg chg="add mod">
          <ac:chgData name="Anupam Sobti" userId="45c1ab29-02d9-49bb-acd3-41ae05d5052e" providerId="ADAL" clId="{06A135D5-EAA2-B548-B927-DC4431581A60}" dt="2023-08-23T18:05:50.788" v="7182" actId="167"/>
          <ac:picMkLst>
            <pc:docMk/>
            <pc:sldMk cId="2883149150" sldId="306"/>
            <ac:picMk id="5" creationId="{AA6A8138-3A86-8337-1EE2-F5385F5FC5A8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8-27T10:56:36.635" v="7974" actId="166"/>
        <pc:sldMkLst>
          <pc:docMk/>
          <pc:sldMk cId="280208064" sldId="307"/>
        </pc:sldMkLst>
        <pc:spChg chg="mod">
          <ac:chgData name="Anupam Sobti" userId="45c1ab29-02d9-49bb-acd3-41ae05d5052e" providerId="ADAL" clId="{06A135D5-EAA2-B548-B927-DC4431581A60}" dt="2023-08-27T09:50:07.222" v="7207" actId="20577"/>
          <ac:spMkLst>
            <pc:docMk/>
            <pc:sldMk cId="280208064" sldId="307"/>
            <ac:spMk id="2" creationId="{775F4695-DEA9-FB47-1B45-CD0912AA2784}"/>
          </ac:spMkLst>
        </pc:spChg>
        <pc:spChg chg="mod">
          <ac:chgData name="Anupam Sobti" userId="45c1ab29-02d9-49bb-acd3-41ae05d5052e" providerId="ADAL" clId="{06A135D5-EAA2-B548-B927-DC4431581A60}" dt="2023-08-27T10:38:55.501" v="7547" actId="20577"/>
          <ac:spMkLst>
            <pc:docMk/>
            <pc:sldMk cId="280208064" sldId="307"/>
            <ac:spMk id="3" creationId="{4DC9765A-3CBA-2FA0-0503-850151768D89}"/>
          </ac:spMkLst>
        </pc:spChg>
        <pc:spChg chg="add mod">
          <ac:chgData name="Anupam Sobti" userId="45c1ab29-02d9-49bb-acd3-41ae05d5052e" providerId="ADAL" clId="{06A135D5-EAA2-B548-B927-DC4431581A60}" dt="2023-08-27T10:56:36.635" v="7974" actId="166"/>
          <ac:spMkLst>
            <pc:docMk/>
            <pc:sldMk cId="280208064" sldId="307"/>
            <ac:spMk id="5" creationId="{E41E1FB0-170F-013B-9CB1-30D8C312629C}"/>
          </ac:spMkLst>
        </pc:spChg>
        <pc:spChg chg="add">
          <ac:chgData name="Anupam Sobti" userId="45c1ab29-02d9-49bb-acd3-41ae05d5052e" providerId="ADAL" clId="{06A135D5-EAA2-B548-B927-DC4431581A60}" dt="2023-08-27T09:46:40.628" v="7185" actId="26606"/>
          <ac:spMkLst>
            <pc:docMk/>
            <pc:sldMk cId="280208064" sldId="307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7T09:46:40.628" v="7185" actId="26606"/>
          <ac:spMkLst>
            <pc:docMk/>
            <pc:sldMk cId="280208064" sldId="307"/>
            <ac:spMk id="10" creationId="{5B8D7907-8AB9-4E98-A576-1A13AECEDF3A}"/>
          </ac:spMkLst>
        </pc:spChg>
        <pc:picChg chg="add del mod">
          <ac:chgData name="Anupam Sobti" userId="45c1ab29-02d9-49bb-acd3-41ae05d5052e" providerId="ADAL" clId="{06A135D5-EAA2-B548-B927-DC4431581A60}" dt="2023-08-27T10:38:58.743" v="7548" actId="1076"/>
          <ac:picMkLst>
            <pc:docMk/>
            <pc:sldMk cId="280208064" sldId="307"/>
            <ac:picMk id="6" creationId="{0BC52872-BEF3-B1C4-27A1-1AD319C9D328}"/>
          </ac:picMkLst>
        </pc:picChg>
        <pc:picChg chg="add mod">
          <ac:chgData name="Anupam Sobti" userId="45c1ab29-02d9-49bb-acd3-41ae05d5052e" providerId="ADAL" clId="{06A135D5-EAA2-B548-B927-DC4431581A60}" dt="2023-08-27T10:02:23.160" v="7478" actId="1076"/>
          <ac:picMkLst>
            <pc:docMk/>
            <pc:sldMk cId="280208064" sldId="307"/>
            <ac:picMk id="7" creationId="{476849DD-9C03-4254-4641-AE0E265B71F1}"/>
          </ac:picMkLst>
        </pc:picChg>
      </pc:sldChg>
      <pc:sldChg chg="addSp modSp new mod setBg">
        <pc:chgData name="Anupam Sobti" userId="45c1ab29-02d9-49bb-acd3-41ae05d5052e" providerId="ADAL" clId="{06A135D5-EAA2-B548-B927-DC4431581A60}" dt="2023-08-29T14:25:18.190" v="9078" actId="20577"/>
        <pc:sldMkLst>
          <pc:docMk/>
          <pc:sldMk cId="4197597992" sldId="308"/>
        </pc:sldMkLst>
        <pc:spChg chg="mod">
          <ac:chgData name="Anupam Sobti" userId="45c1ab29-02d9-49bb-acd3-41ae05d5052e" providerId="ADAL" clId="{06A135D5-EAA2-B548-B927-DC4431581A60}" dt="2023-08-27T09:56:52.301" v="7308" actId="20577"/>
          <ac:spMkLst>
            <pc:docMk/>
            <pc:sldMk cId="4197597992" sldId="308"/>
            <ac:spMk id="2" creationId="{0AB5C970-5D71-A720-0EF3-AC692B095443}"/>
          </ac:spMkLst>
        </pc:spChg>
        <pc:spChg chg="mod">
          <ac:chgData name="Anupam Sobti" userId="45c1ab29-02d9-49bb-acd3-41ae05d5052e" providerId="ADAL" clId="{06A135D5-EAA2-B548-B927-DC4431581A60}" dt="2023-08-29T14:25:18.190" v="9078" actId="20577"/>
          <ac:spMkLst>
            <pc:docMk/>
            <pc:sldMk cId="4197597992" sldId="308"/>
            <ac:spMk id="3" creationId="{1881D8FE-FCDD-0870-BD19-4120BD403389}"/>
          </ac:spMkLst>
        </pc:spChg>
        <pc:spChg chg="add">
          <ac:chgData name="Anupam Sobti" userId="45c1ab29-02d9-49bb-acd3-41ae05d5052e" providerId="ADAL" clId="{06A135D5-EAA2-B548-B927-DC4431581A60}" dt="2023-08-27T09:56:47.738" v="7289" actId="26606"/>
          <ac:spMkLst>
            <pc:docMk/>
            <pc:sldMk cId="4197597992" sldId="308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7T09:56:47.738" v="7289" actId="26606"/>
          <ac:spMkLst>
            <pc:docMk/>
            <pc:sldMk cId="4197597992" sldId="308"/>
            <ac:spMk id="10" creationId="{5B8D7907-8AB9-4E98-A576-1A13AECEDF3A}"/>
          </ac:spMkLst>
        </pc:spChg>
      </pc:sldChg>
      <pc:sldChg chg="addSp modSp new mod setBg">
        <pc:chgData name="Anupam Sobti" userId="45c1ab29-02d9-49bb-acd3-41ae05d5052e" providerId="ADAL" clId="{06A135D5-EAA2-B548-B927-DC4431581A60}" dt="2023-08-27T12:08:21.281" v="8845" actId="27636"/>
        <pc:sldMkLst>
          <pc:docMk/>
          <pc:sldMk cId="126755323" sldId="309"/>
        </pc:sldMkLst>
        <pc:spChg chg="mod">
          <ac:chgData name="Anupam Sobti" userId="45c1ab29-02d9-49bb-acd3-41ae05d5052e" providerId="ADAL" clId="{06A135D5-EAA2-B548-B927-DC4431581A60}" dt="2023-08-27T10:40:30.555" v="7578" actId="20577"/>
          <ac:spMkLst>
            <pc:docMk/>
            <pc:sldMk cId="126755323" sldId="309"/>
            <ac:spMk id="2" creationId="{A9EC75DA-EBEA-5167-01C8-8209F90E4192}"/>
          </ac:spMkLst>
        </pc:spChg>
        <pc:spChg chg="mod">
          <ac:chgData name="Anupam Sobti" userId="45c1ab29-02d9-49bb-acd3-41ae05d5052e" providerId="ADAL" clId="{06A135D5-EAA2-B548-B927-DC4431581A60}" dt="2023-08-27T12:08:21.281" v="8845" actId="27636"/>
          <ac:spMkLst>
            <pc:docMk/>
            <pc:sldMk cId="126755323" sldId="309"/>
            <ac:spMk id="3" creationId="{512CF5F3-8963-29AE-792D-BA8DDF7056AA}"/>
          </ac:spMkLst>
        </pc:spChg>
        <pc:spChg chg="add">
          <ac:chgData name="Anupam Sobti" userId="45c1ab29-02d9-49bb-acd3-41ae05d5052e" providerId="ADAL" clId="{06A135D5-EAA2-B548-B927-DC4431581A60}" dt="2023-08-27T10:40:24.975" v="7550" actId="26606"/>
          <ac:spMkLst>
            <pc:docMk/>
            <pc:sldMk cId="126755323" sldId="309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8-27T11:47:31.683" v="8250" actId="1076"/>
          <ac:spMkLst>
            <pc:docMk/>
            <pc:sldMk cId="126755323" sldId="309"/>
            <ac:spMk id="9" creationId="{C9CD53B6-E59C-25FB-68EA-F11BFF3DA285}"/>
          </ac:spMkLst>
        </pc:spChg>
        <pc:spChg chg="add">
          <ac:chgData name="Anupam Sobti" userId="45c1ab29-02d9-49bb-acd3-41ae05d5052e" providerId="ADAL" clId="{06A135D5-EAA2-B548-B927-DC4431581A60}" dt="2023-08-27T10:40:24.975" v="7550" actId="26606"/>
          <ac:spMkLst>
            <pc:docMk/>
            <pc:sldMk cId="126755323" sldId="309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27T10:45:25.092" v="7689" actId="1076"/>
          <ac:picMkLst>
            <pc:docMk/>
            <pc:sldMk cId="126755323" sldId="309"/>
            <ac:picMk id="4" creationId="{972A3FC9-2972-5760-DCFE-122A0DCBE3EE}"/>
          </ac:picMkLst>
        </pc:picChg>
        <pc:picChg chg="add mod">
          <ac:chgData name="Anupam Sobti" userId="45c1ab29-02d9-49bb-acd3-41ae05d5052e" providerId="ADAL" clId="{06A135D5-EAA2-B548-B927-DC4431581A60}" dt="2023-08-27T10:46:54.262" v="7741" actId="1076"/>
          <ac:picMkLst>
            <pc:docMk/>
            <pc:sldMk cId="126755323" sldId="309"/>
            <ac:picMk id="5" creationId="{F6DBCF9E-23AE-DA96-6B94-042B7F24D63E}"/>
          </ac:picMkLst>
        </pc:picChg>
        <pc:picChg chg="add mod">
          <ac:chgData name="Anupam Sobti" userId="45c1ab29-02d9-49bb-acd3-41ae05d5052e" providerId="ADAL" clId="{06A135D5-EAA2-B548-B927-DC4431581A60}" dt="2023-08-27T10:47:02.151" v="7745" actId="1076"/>
          <ac:picMkLst>
            <pc:docMk/>
            <pc:sldMk cId="126755323" sldId="309"/>
            <ac:picMk id="6" creationId="{B4BA670B-2DE7-5596-1AB5-14C02359D44B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8-27T11:46:54.596" v="8244" actId="20577"/>
        <pc:sldMkLst>
          <pc:docMk/>
          <pc:sldMk cId="2035888716" sldId="310"/>
        </pc:sldMkLst>
        <pc:spChg chg="mod">
          <ac:chgData name="Anupam Sobti" userId="45c1ab29-02d9-49bb-acd3-41ae05d5052e" providerId="ADAL" clId="{06A135D5-EAA2-B548-B927-DC4431581A60}" dt="2023-08-27T10:51:55.828" v="7943" actId="20577"/>
          <ac:spMkLst>
            <pc:docMk/>
            <pc:sldMk cId="2035888716" sldId="310"/>
            <ac:spMk id="2" creationId="{CCE37B60-DCF2-7BB3-FFFD-A33F35F9DBBB}"/>
          </ac:spMkLst>
        </pc:spChg>
        <pc:spChg chg="del mod">
          <ac:chgData name="Anupam Sobti" userId="45c1ab29-02d9-49bb-acd3-41ae05d5052e" providerId="ADAL" clId="{06A135D5-EAA2-B548-B927-DC4431581A60}" dt="2023-08-27T10:51:57.267" v="7944"/>
          <ac:spMkLst>
            <pc:docMk/>
            <pc:sldMk cId="2035888716" sldId="310"/>
            <ac:spMk id="3" creationId="{C6813833-851D-532F-DF58-C99F6B799E60}"/>
          </ac:spMkLst>
        </pc:spChg>
        <pc:spChg chg="add mod">
          <ac:chgData name="Anupam Sobti" userId="45c1ab29-02d9-49bb-acd3-41ae05d5052e" providerId="ADAL" clId="{06A135D5-EAA2-B548-B927-DC4431581A60}" dt="2023-08-27T11:34:09.760" v="8231" actId="1076"/>
          <ac:spMkLst>
            <pc:docMk/>
            <pc:sldMk cId="2035888716" sldId="310"/>
            <ac:spMk id="6" creationId="{92070CAD-9E88-10C2-040F-0C9E565366E6}"/>
          </ac:spMkLst>
        </pc:spChg>
        <pc:spChg chg="add">
          <ac:chgData name="Anupam Sobti" userId="45c1ab29-02d9-49bb-acd3-41ae05d5052e" providerId="ADAL" clId="{06A135D5-EAA2-B548-B927-DC4431581A60}" dt="2023-08-27T10:51:53.266" v="7934" actId="26606"/>
          <ac:spMkLst>
            <pc:docMk/>
            <pc:sldMk cId="2035888716" sldId="310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8-27T11:46:54.596" v="8244" actId="20577"/>
          <ac:spMkLst>
            <pc:docMk/>
            <pc:sldMk cId="2035888716" sldId="310"/>
            <ac:spMk id="9" creationId="{D737B183-FC3A-38CC-A985-D17D54084E66}"/>
          </ac:spMkLst>
        </pc:spChg>
        <pc:spChg chg="add">
          <ac:chgData name="Anupam Sobti" userId="45c1ab29-02d9-49bb-acd3-41ae05d5052e" providerId="ADAL" clId="{06A135D5-EAA2-B548-B927-DC4431581A60}" dt="2023-08-27T10:51:53.266" v="7934" actId="26606"/>
          <ac:spMkLst>
            <pc:docMk/>
            <pc:sldMk cId="2035888716" sldId="310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8-27T10:52:01.359" v="7946" actId="14100"/>
          <ac:picMkLst>
            <pc:docMk/>
            <pc:sldMk cId="2035888716" sldId="310"/>
            <ac:picMk id="4" creationId="{760E3613-E672-E397-2AF8-78BD6D957FB4}"/>
          </ac:picMkLst>
        </pc:picChg>
        <pc:picChg chg="add mod">
          <ac:chgData name="Anupam Sobti" userId="45c1ab29-02d9-49bb-acd3-41ae05d5052e" providerId="ADAL" clId="{06A135D5-EAA2-B548-B927-DC4431581A60}" dt="2023-08-27T11:34:04.677" v="8230" actId="1076"/>
          <ac:picMkLst>
            <pc:docMk/>
            <pc:sldMk cId="2035888716" sldId="310"/>
            <ac:picMk id="5" creationId="{066B101C-13D3-1739-78C9-81DF3217C398}"/>
          </ac:picMkLst>
        </pc:picChg>
        <pc:picChg chg="add mod">
          <ac:chgData name="Anupam Sobti" userId="45c1ab29-02d9-49bb-acd3-41ae05d5052e" providerId="ADAL" clId="{06A135D5-EAA2-B548-B927-DC4431581A60}" dt="2023-08-27T11:34:57.608" v="8238" actId="1076"/>
          <ac:picMkLst>
            <pc:docMk/>
            <pc:sldMk cId="2035888716" sldId="310"/>
            <ac:picMk id="1026" creationId="{A52BA684-72F9-283D-6346-9DF1C28E58B9}"/>
          </ac:picMkLst>
        </pc:picChg>
      </pc:sldChg>
      <pc:sldChg chg="addSp delSp modSp new mod ord setBg">
        <pc:chgData name="Anupam Sobti" userId="45c1ab29-02d9-49bb-acd3-41ae05d5052e" providerId="ADAL" clId="{06A135D5-EAA2-B548-B927-DC4431581A60}" dt="2023-08-29T14:28:33.168" v="9092" actId="1076"/>
        <pc:sldMkLst>
          <pc:docMk/>
          <pc:sldMk cId="1079092026" sldId="311"/>
        </pc:sldMkLst>
        <pc:spChg chg="mod">
          <ac:chgData name="Anupam Sobti" userId="45c1ab29-02d9-49bb-acd3-41ae05d5052e" providerId="ADAL" clId="{06A135D5-EAA2-B548-B927-DC4431581A60}" dt="2023-08-27T10:57:07.254" v="7985" actId="20577"/>
          <ac:spMkLst>
            <pc:docMk/>
            <pc:sldMk cId="1079092026" sldId="311"/>
            <ac:spMk id="2" creationId="{1BD24906-18BC-756C-76B5-0F4207D49F5D}"/>
          </ac:spMkLst>
        </pc:spChg>
        <pc:spChg chg="mod">
          <ac:chgData name="Anupam Sobti" userId="45c1ab29-02d9-49bb-acd3-41ae05d5052e" providerId="ADAL" clId="{06A135D5-EAA2-B548-B927-DC4431581A60}" dt="2023-08-29T14:27:30.282" v="9084" actId="27636"/>
          <ac:spMkLst>
            <pc:docMk/>
            <pc:sldMk cId="1079092026" sldId="311"/>
            <ac:spMk id="3" creationId="{AD7B4654-83B3-E024-933B-5D37DD084B51}"/>
          </ac:spMkLst>
        </pc:spChg>
        <pc:spChg chg="add">
          <ac:chgData name="Anupam Sobti" userId="45c1ab29-02d9-49bb-acd3-41ae05d5052e" providerId="ADAL" clId="{06A135D5-EAA2-B548-B927-DC4431581A60}" dt="2023-08-27T10:57:03.009" v="7976" actId="26606"/>
          <ac:spMkLst>
            <pc:docMk/>
            <pc:sldMk cId="1079092026" sldId="311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7T10:57:03.009" v="7976" actId="26606"/>
          <ac:spMkLst>
            <pc:docMk/>
            <pc:sldMk cId="1079092026" sldId="311"/>
            <ac:spMk id="10" creationId="{5B8D7907-8AB9-4E98-A576-1A13AECEDF3A}"/>
          </ac:spMkLst>
        </pc:spChg>
        <pc:picChg chg="add del mod">
          <ac:chgData name="Anupam Sobti" userId="45c1ab29-02d9-49bb-acd3-41ae05d5052e" providerId="ADAL" clId="{06A135D5-EAA2-B548-B927-DC4431581A60}" dt="2023-08-27T11:51:15.225" v="8265" actId="21"/>
          <ac:picMkLst>
            <pc:docMk/>
            <pc:sldMk cId="1079092026" sldId="311"/>
            <ac:picMk id="4" creationId="{BBC1D1C5-BD5F-986D-054D-822FBCB34DA8}"/>
          </ac:picMkLst>
        </pc:picChg>
        <pc:picChg chg="add del mod">
          <ac:chgData name="Anupam Sobti" userId="45c1ab29-02d9-49bb-acd3-41ae05d5052e" providerId="ADAL" clId="{06A135D5-EAA2-B548-B927-DC4431581A60}" dt="2023-08-27T11:51:15.225" v="8265" actId="21"/>
          <ac:picMkLst>
            <pc:docMk/>
            <pc:sldMk cId="1079092026" sldId="311"/>
            <ac:picMk id="5" creationId="{033B26D3-AEA0-6D6A-9BD6-F021229DFA09}"/>
          </ac:picMkLst>
        </pc:picChg>
        <pc:picChg chg="add mod">
          <ac:chgData name="Anupam Sobti" userId="45c1ab29-02d9-49bb-acd3-41ae05d5052e" providerId="ADAL" clId="{06A135D5-EAA2-B548-B927-DC4431581A60}" dt="2023-08-29T14:28:27.690" v="9089" actId="14100"/>
          <ac:picMkLst>
            <pc:docMk/>
            <pc:sldMk cId="1079092026" sldId="311"/>
            <ac:picMk id="1026" creationId="{D90CF05B-4D69-0F77-9297-2C78791893A8}"/>
          </ac:picMkLst>
        </pc:picChg>
        <pc:picChg chg="add mod">
          <ac:chgData name="Anupam Sobti" userId="45c1ab29-02d9-49bb-acd3-41ae05d5052e" providerId="ADAL" clId="{06A135D5-EAA2-B548-B927-DC4431581A60}" dt="2023-08-29T14:28:33.168" v="9092" actId="1076"/>
          <ac:picMkLst>
            <pc:docMk/>
            <pc:sldMk cId="1079092026" sldId="311"/>
            <ac:picMk id="1028" creationId="{67B3C910-D63A-5DCD-9B03-79E8E10DFF68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8-27T12:04:49.697" v="8490" actId="14100"/>
        <pc:sldMkLst>
          <pc:docMk/>
          <pc:sldMk cId="859607398" sldId="312"/>
        </pc:sldMkLst>
        <pc:spChg chg="mod">
          <ac:chgData name="Anupam Sobti" userId="45c1ab29-02d9-49bb-acd3-41ae05d5052e" providerId="ADAL" clId="{06A135D5-EAA2-B548-B927-DC4431581A60}" dt="2023-08-27T11:51:22.982" v="8287" actId="20577"/>
          <ac:spMkLst>
            <pc:docMk/>
            <pc:sldMk cId="859607398" sldId="312"/>
            <ac:spMk id="2" creationId="{3E443781-0FC5-742E-4BE7-D4C5707673C3}"/>
          </ac:spMkLst>
        </pc:spChg>
        <pc:spChg chg="del mod">
          <ac:chgData name="Anupam Sobti" userId="45c1ab29-02d9-49bb-acd3-41ae05d5052e" providerId="ADAL" clId="{06A135D5-EAA2-B548-B927-DC4431581A60}" dt="2023-08-27T11:51:26.750" v="8289" actId="478"/>
          <ac:spMkLst>
            <pc:docMk/>
            <pc:sldMk cId="859607398" sldId="312"/>
            <ac:spMk id="3" creationId="{E7375E68-9E11-F9DF-74A5-31500544C64D}"/>
          </ac:spMkLst>
        </pc:spChg>
        <pc:spChg chg="add mod">
          <ac:chgData name="Anupam Sobti" userId="45c1ab29-02d9-49bb-acd3-41ae05d5052e" providerId="ADAL" clId="{06A135D5-EAA2-B548-B927-DC4431581A60}" dt="2023-08-27T11:52:28.358" v="8316" actId="20577"/>
          <ac:spMkLst>
            <pc:docMk/>
            <pc:sldMk cId="859607398" sldId="312"/>
            <ac:spMk id="7" creationId="{21EFFA5A-C3E3-9A23-D79A-D0EB60F5F60B}"/>
          </ac:spMkLst>
        </pc:spChg>
        <pc:spChg chg="add">
          <ac:chgData name="Anupam Sobti" userId="45c1ab29-02d9-49bb-acd3-41ae05d5052e" providerId="ADAL" clId="{06A135D5-EAA2-B548-B927-DC4431581A60}" dt="2023-08-27T11:50:55.704" v="8263" actId="26606"/>
          <ac:spMkLst>
            <pc:docMk/>
            <pc:sldMk cId="859607398" sldId="312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8-27T11:52:53.638" v="8364" actId="14100"/>
          <ac:spMkLst>
            <pc:docMk/>
            <pc:sldMk cId="859607398" sldId="312"/>
            <ac:spMk id="9" creationId="{B258C13E-A56B-AA0C-1CA9-7B38542A6DF3}"/>
          </ac:spMkLst>
        </pc:spChg>
        <pc:spChg chg="add">
          <ac:chgData name="Anupam Sobti" userId="45c1ab29-02d9-49bb-acd3-41ae05d5052e" providerId="ADAL" clId="{06A135D5-EAA2-B548-B927-DC4431581A60}" dt="2023-08-27T11:50:55.704" v="8263" actId="26606"/>
          <ac:spMkLst>
            <pc:docMk/>
            <pc:sldMk cId="859607398" sldId="312"/>
            <ac:spMk id="10" creationId="{5B8D7907-8AB9-4E98-A576-1A13AECEDF3A}"/>
          </ac:spMkLst>
        </pc:spChg>
        <pc:spChg chg="add mod">
          <ac:chgData name="Anupam Sobti" userId="45c1ab29-02d9-49bb-acd3-41ae05d5052e" providerId="ADAL" clId="{06A135D5-EAA2-B548-B927-DC4431581A60}" dt="2023-08-27T12:04:49.697" v="8490" actId="14100"/>
          <ac:spMkLst>
            <pc:docMk/>
            <pc:sldMk cId="859607398" sldId="312"/>
            <ac:spMk id="12" creationId="{B894EA3F-5B19-9CED-20E4-4CD10F1D2ECD}"/>
          </ac:spMkLst>
        </pc:spChg>
        <pc:spChg chg="add mod">
          <ac:chgData name="Anupam Sobti" userId="45c1ab29-02d9-49bb-acd3-41ae05d5052e" providerId="ADAL" clId="{06A135D5-EAA2-B548-B927-DC4431581A60}" dt="2023-08-27T11:55:43.553" v="8405" actId="1076"/>
          <ac:spMkLst>
            <pc:docMk/>
            <pc:sldMk cId="859607398" sldId="312"/>
            <ac:spMk id="14" creationId="{B9AC3B3B-C402-CA0C-3FA0-403F5F27D0E4}"/>
          </ac:spMkLst>
        </pc:spChg>
        <pc:picChg chg="add mod">
          <ac:chgData name="Anupam Sobti" userId="45c1ab29-02d9-49bb-acd3-41ae05d5052e" providerId="ADAL" clId="{06A135D5-EAA2-B548-B927-DC4431581A60}" dt="2023-08-27T11:51:37.375" v="8294" actId="14100"/>
          <ac:picMkLst>
            <pc:docMk/>
            <pc:sldMk cId="859607398" sldId="312"/>
            <ac:picMk id="4" creationId="{8701ECFB-25E3-9702-F8D7-D900583B3F51}"/>
          </ac:picMkLst>
        </pc:picChg>
        <pc:picChg chg="add mod">
          <ac:chgData name="Anupam Sobti" userId="45c1ab29-02d9-49bb-acd3-41ae05d5052e" providerId="ADAL" clId="{06A135D5-EAA2-B548-B927-DC4431581A60}" dt="2023-08-27T11:52:31.652" v="8317" actId="1076"/>
          <ac:picMkLst>
            <pc:docMk/>
            <pc:sldMk cId="859607398" sldId="312"/>
            <ac:picMk id="5" creationId="{F05C7017-2944-D829-9B13-210D0C1EE428}"/>
          </ac:picMkLst>
        </pc:picChg>
        <pc:picChg chg="add mod">
          <ac:chgData name="Anupam Sobti" userId="45c1ab29-02d9-49bb-acd3-41ae05d5052e" providerId="ADAL" clId="{06A135D5-EAA2-B548-B927-DC4431581A60}" dt="2023-08-27T11:52:23.553" v="8299" actId="1076"/>
          <ac:picMkLst>
            <pc:docMk/>
            <pc:sldMk cId="859607398" sldId="312"/>
            <ac:picMk id="6" creationId="{B359B92F-5525-81D9-A09A-C651A52FB33C}"/>
          </ac:picMkLst>
        </pc:picChg>
        <pc:picChg chg="add mod">
          <ac:chgData name="Anupam Sobti" userId="45c1ab29-02d9-49bb-acd3-41ae05d5052e" providerId="ADAL" clId="{06A135D5-EAA2-B548-B927-DC4431581A60}" dt="2023-08-27T11:54:42.891" v="8400" actId="1076"/>
          <ac:picMkLst>
            <pc:docMk/>
            <pc:sldMk cId="859607398" sldId="312"/>
            <ac:picMk id="11" creationId="{673DABF8-4FDB-F557-43D9-7443D8464765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8-29T14:29:20.207" v="9095" actId="26606"/>
        <pc:sldMkLst>
          <pc:docMk/>
          <pc:sldMk cId="145675323" sldId="313"/>
        </pc:sldMkLst>
        <pc:spChg chg="mod">
          <ac:chgData name="Anupam Sobti" userId="45c1ab29-02d9-49bb-acd3-41ae05d5052e" providerId="ADAL" clId="{06A135D5-EAA2-B548-B927-DC4431581A60}" dt="2023-08-29T14:29:20.207" v="9095" actId="26606"/>
          <ac:spMkLst>
            <pc:docMk/>
            <pc:sldMk cId="145675323" sldId="313"/>
            <ac:spMk id="2" creationId="{64E84418-3B5E-BBEA-408F-89F182E8B339}"/>
          </ac:spMkLst>
        </pc:spChg>
        <pc:spChg chg="add del">
          <ac:chgData name="Anupam Sobti" userId="45c1ab29-02d9-49bb-acd3-41ae05d5052e" providerId="ADAL" clId="{06A135D5-EAA2-B548-B927-DC4431581A60}" dt="2023-08-29T14:29:20.207" v="9095" actId="26606"/>
          <ac:spMkLst>
            <pc:docMk/>
            <pc:sldMk cId="145675323" sldId="313"/>
            <ac:spMk id="3" creationId="{D777C2E0-9AB9-2AAD-7B73-BDB5D4EADEC6}"/>
          </ac:spMkLst>
        </pc:spChg>
        <pc:spChg chg="add del">
          <ac:chgData name="Anupam Sobti" userId="45c1ab29-02d9-49bb-acd3-41ae05d5052e" providerId="ADAL" clId="{06A135D5-EAA2-B548-B927-DC4431581A60}" dt="2023-08-29T14:29:20.200" v="9094" actId="26606"/>
          <ac:spMkLst>
            <pc:docMk/>
            <pc:sldMk cId="145675323" sldId="313"/>
            <ac:spMk id="9" creationId="{ADE57300-C7FF-4578-99A0-42B0295B123C}"/>
          </ac:spMkLst>
        </pc:spChg>
        <pc:spChg chg="add del">
          <ac:chgData name="Anupam Sobti" userId="45c1ab29-02d9-49bb-acd3-41ae05d5052e" providerId="ADAL" clId="{06A135D5-EAA2-B548-B927-DC4431581A60}" dt="2023-08-29T14:29:20.200" v="9094" actId="26606"/>
          <ac:spMkLst>
            <pc:docMk/>
            <pc:sldMk cId="145675323" sldId="313"/>
            <ac:spMk id="11" creationId="{F3FF94B3-6D3E-44FE-BB02-A9027C0003C7}"/>
          </ac:spMkLst>
        </pc:spChg>
        <pc:spChg chg="add del">
          <ac:chgData name="Anupam Sobti" userId="45c1ab29-02d9-49bb-acd3-41ae05d5052e" providerId="ADAL" clId="{06A135D5-EAA2-B548-B927-DC4431581A60}" dt="2023-08-29T14:29:20.200" v="9094" actId="26606"/>
          <ac:spMkLst>
            <pc:docMk/>
            <pc:sldMk cId="145675323" sldId="313"/>
            <ac:spMk id="13" creationId="{E20BB609-EF92-42DB-836C-0699A590B5CF}"/>
          </ac:spMkLst>
        </pc:spChg>
        <pc:spChg chg="add del">
          <ac:chgData name="Anupam Sobti" userId="45c1ab29-02d9-49bb-acd3-41ae05d5052e" providerId="ADAL" clId="{06A135D5-EAA2-B548-B927-DC4431581A60}" dt="2023-08-29T14:29:20.200" v="9094" actId="26606"/>
          <ac:spMkLst>
            <pc:docMk/>
            <pc:sldMk cId="145675323" sldId="313"/>
            <ac:spMk id="15" creationId="{ECF0998E-D577-43EA-A7B8-E3EC67F75955}"/>
          </ac:spMkLst>
        </pc:spChg>
        <pc:spChg chg="add del">
          <ac:chgData name="Anupam Sobti" userId="45c1ab29-02d9-49bb-acd3-41ae05d5052e" providerId="ADAL" clId="{06A135D5-EAA2-B548-B927-DC4431581A60}" dt="2023-08-29T14:29:20.200" v="9094" actId="26606"/>
          <ac:spMkLst>
            <pc:docMk/>
            <pc:sldMk cId="145675323" sldId="313"/>
            <ac:spMk id="17" creationId="{B2C335F7-F61C-4EB4-80F2-4B1438FE66BB}"/>
          </ac:spMkLst>
        </pc:spChg>
        <pc:spChg chg="add del">
          <ac:chgData name="Anupam Sobti" userId="45c1ab29-02d9-49bb-acd3-41ae05d5052e" providerId="ADAL" clId="{06A135D5-EAA2-B548-B927-DC4431581A60}" dt="2023-08-29T14:29:20.200" v="9094" actId="26606"/>
          <ac:spMkLst>
            <pc:docMk/>
            <pc:sldMk cId="145675323" sldId="313"/>
            <ac:spMk id="19" creationId="{E7DC364D-882B-4786-89FB-1703C1A5CFF0}"/>
          </ac:spMkLst>
        </pc:spChg>
        <pc:spChg chg="add del">
          <ac:chgData name="Anupam Sobti" userId="45c1ab29-02d9-49bb-acd3-41ae05d5052e" providerId="ADAL" clId="{06A135D5-EAA2-B548-B927-DC4431581A60}" dt="2023-08-29T14:29:20.200" v="9094" actId="26606"/>
          <ac:spMkLst>
            <pc:docMk/>
            <pc:sldMk cId="145675323" sldId="313"/>
            <ac:spMk id="21" creationId="{F1189494-2B67-46D2-93D6-A122A09BF6B2}"/>
          </ac:spMkLst>
        </pc:spChg>
        <pc:spChg chg="add">
          <ac:chgData name="Anupam Sobti" userId="45c1ab29-02d9-49bb-acd3-41ae05d5052e" providerId="ADAL" clId="{06A135D5-EAA2-B548-B927-DC4431581A60}" dt="2023-08-29T14:29:20.207" v="9095" actId="26606"/>
          <ac:spMkLst>
            <pc:docMk/>
            <pc:sldMk cId="145675323" sldId="313"/>
            <ac:spMk id="23" creationId="{ADE57300-C7FF-4578-99A0-42B0295B123C}"/>
          </ac:spMkLst>
        </pc:spChg>
        <pc:spChg chg="add">
          <ac:chgData name="Anupam Sobti" userId="45c1ab29-02d9-49bb-acd3-41ae05d5052e" providerId="ADAL" clId="{06A135D5-EAA2-B548-B927-DC4431581A60}" dt="2023-08-29T14:29:20.207" v="9095" actId="26606"/>
          <ac:spMkLst>
            <pc:docMk/>
            <pc:sldMk cId="145675323" sldId="313"/>
            <ac:spMk id="24" creationId="{F3FF94B3-6D3E-44FE-BB02-A9027C0003C7}"/>
          </ac:spMkLst>
        </pc:spChg>
        <pc:spChg chg="add">
          <ac:chgData name="Anupam Sobti" userId="45c1ab29-02d9-49bb-acd3-41ae05d5052e" providerId="ADAL" clId="{06A135D5-EAA2-B548-B927-DC4431581A60}" dt="2023-08-29T14:29:20.207" v="9095" actId="26606"/>
          <ac:spMkLst>
            <pc:docMk/>
            <pc:sldMk cId="145675323" sldId="313"/>
            <ac:spMk id="25" creationId="{E20BB609-EF92-42DB-836C-0699A590B5CF}"/>
          </ac:spMkLst>
        </pc:spChg>
        <pc:spChg chg="add">
          <ac:chgData name="Anupam Sobti" userId="45c1ab29-02d9-49bb-acd3-41ae05d5052e" providerId="ADAL" clId="{06A135D5-EAA2-B548-B927-DC4431581A60}" dt="2023-08-29T14:29:20.207" v="9095" actId="26606"/>
          <ac:spMkLst>
            <pc:docMk/>
            <pc:sldMk cId="145675323" sldId="313"/>
            <ac:spMk id="27" creationId="{67B3E2DB-180D-4752-BBB6-987822D6BC7D}"/>
          </ac:spMkLst>
        </pc:spChg>
        <pc:spChg chg="add">
          <ac:chgData name="Anupam Sobti" userId="45c1ab29-02d9-49bb-acd3-41ae05d5052e" providerId="ADAL" clId="{06A135D5-EAA2-B548-B927-DC4431581A60}" dt="2023-08-29T14:29:20.207" v="9095" actId="26606"/>
          <ac:spMkLst>
            <pc:docMk/>
            <pc:sldMk cId="145675323" sldId="313"/>
            <ac:spMk id="28" creationId="{B2C335F7-F61C-4EB4-80F2-4B1438FE66BB}"/>
          </ac:spMkLst>
        </pc:spChg>
        <pc:picChg chg="add del">
          <ac:chgData name="Anupam Sobti" userId="45c1ab29-02d9-49bb-acd3-41ae05d5052e" providerId="ADAL" clId="{06A135D5-EAA2-B548-B927-DC4431581A60}" dt="2023-08-29T14:29:20.200" v="9094" actId="26606"/>
          <ac:picMkLst>
            <pc:docMk/>
            <pc:sldMk cId="145675323" sldId="313"/>
            <ac:picMk id="5" creationId="{050483D9-0A1B-7483-00AB-2B9A3D60C9F4}"/>
          </ac:picMkLst>
        </pc:picChg>
        <pc:picChg chg="add">
          <ac:chgData name="Anupam Sobti" userId="45c1ab29-02d9-49bb-acd3-41ae05d5052e" providerId="ADAL" clId="{06A135D5-EAA2-B548-B927-DC4431581A60}" dt="2023-08-29T14:29:20.207" v="9095" actId="26606"/>
          <ac:picMkLst>
            <pc:docMk/>
            <pc:sldMk cId="145675323" sldId="313"/>
            <ac:picMk id="26" creationId="{E3D3F7D9-06F2-E517-B064-7FE0F78574ED}"/>
          </ac:picMkLst>
        </pc:picChg>
      </pc:sldChg>
      <pc:sldChg chg="addSp modSp new mod setBg">
        <pc:chgData name="Anupam Sobti" userId="45c1ab29-02d9-49bb-acd3-41ae05d5052e" providerId="ADAL" clId="{06A135D5-EAA2-B548-B927-DC4431581A60}" dt="2023-08-29T15:41:53.944" v="9236" actId="20577"/>
        <pc:sldMkLst>
          <pc:docMk/>
          <pc:sldMk cId="4272474610" sldId="314"/>
        </pc:sldMkLst>
        <pc:spChg chg="mod">
          <ac:chgData name="Anupam Sobti" userId="45c1ab29-02d9-49bb-acd3-41ae05d5052e" providerId="ADAL" clId="{06A135D5-EAA2-B548-B927-DC4431581A60}" dt="2023-08-27T12:52:13.415" v="8903" actId="20577"/>
          <ac:spMkLst>
            <pc:docMk/>
            <pc:sldMk cId="4272474610" sldId="314"/>
            <ac:spMk id="2" creationId="{77F7556F-C6AD-3185-FB6E-F49DC4E6BC9C}"/>
          </ac:spMkLst>
        </pc:spChg>
        <pc:spChg chg="mod">
          <ac:chgData name="Anupam Sobti" userId="45c1ab29-02d9-49bb-acd3-41ae05d5052e" providerId="ADAL" clId="{06A135D5-EAA2-B548-B927-DC4431581A60}" dt="2023-08-29T15:41:53.944" v="9236" actId="20577"/>
          <ac:spMkLst>
            <pc:docMk/>
            <pc:sldMk cId="4272474610" sldId="314"/>
            <ac:spMk id="3" creationId="{8DD2DA9F-F166-49B1-E8D6-530A5AF5783B}"/>
          </ac:spMkLst>
        </pc:spChg>
        <pc:spChg chg="add">
          <ac:chgData name="Anupam Sobti" userId="45c1ab29-02d9-49bb-acd3-41ae05d5052e" providerId="ADAL" clId="{06A135D5-EAA2-B548-B927-DC4431581A60}" dt="2023-08-27T12:52:06.949" v="8887" actId="26606"/>
          <ac:spMkLst>
            <pc:docMk/>
            <pc:sldMk cId="4272474610" sldId="314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8-27T12:52:06.949" v="8887" actId="26606"/>
          <ac:spMkLst>
            <pc:docMk/>
            <pc:sldMk cId="4272474610" sldId="314"/>
            <ac:spMk id="10" creationId="{5B8D7907-8AB9-4E98-A576-1A13AECEDF3A}"/>
          </ac:spMkLst>
        </pc:spChg>
      </pc:sldChg>
      <pc:sldChg chg="addSp modSp new mod setBg">
        <pc:chgData name="Anupam Sobti" userId="45c1ab29-02d9-49bb-acd3-41ae05d5052e" providerId="ADAL" clId="{06A135D5-EAA2-B548-B927-DC4431581A60}" dt="2023-09-10T19:04:22.348" v="9588" actId="20577"/>
        <pc:sldMkLst>
          <pc:docMk/>
          <pc:sldMk cId="3386015400" sldId="315"/>
        </pc:sldMkLst>
        <pc:spChg chg="mod">
          <ac:chgData name="Anupam Sobti" userId="45c1ab29-02d9-49bb-acd3-41ae05d5052e" providerId="ADAL" clId="{06A135D5-EAA2-B548-B927-DC4431581A60}" dt="2023-09-10T18:29:30.177" v="9254" actId="20577"/>
          <ac:spMkLst>
            <pc:docMk/>
            <pc:sldMk cId="3386015400" sldId="315"/>
            <ac:spMk id="2" creationId="{A48BC32B-8E7D-44D8-B747-AF8C5D34CE8F}"/>
          </ac:spMkLst>
        </pc:spChg>
        <pc:spChg chg="mod">
          <ac:chgData name="Anupam Sobti" userId="45c1ab29-02d9-49bb-acd3-41ae05d5052e" providerId="ADAL" clId="{06A135D5-EAA2-B548-B927-DC4431581A60}" dt="2023-09-10T19:04:22.348" v="9588" actId="20577"/>
          <ac:spMkLst>
            <pc:docMk/>
            <pc:sldMk cId="3386015400" sldId="315"/>
            <ac:spMk id="3" creationId="{F541480C-4F83-53D9-708C-E164A97A44AA}"/>
          </ac:spMkLst>
        </pc:spChg>
        <pc:spChg chg="add mod">
          <ac:chgData name="Anupam Sobti" userId="45c1ab29-02d9-49bb-acd3-41ae05d5052e" providerId="ADAL" clId="{06A135D5-EAA2-B548-B927-DC4431581A60}" dt="2023-09-10T18:59:48.807" v="9334" actId="20577"/>
          <ac:spMkLst>
            <pc:docMk/>
            <pc:sldMk cId="3386015400" sldId="315"/>
            <ac:spMk id="4" creationId="{588D5402-C4B2-9BC1-BF59-567D5E67EA7B}"/>
          </ac:spMkLst>
        </pc:spChg>
        <pc:spChg chg="add">
          <ac:chgData name="Anupam Sobti" userId="45c1ab29-02d9-49bb-acd3-41ae05d5052e" providerId="ADAL" clId="{06A135D5-EAA2-B548-B927-DC4431581A60}" dt="2023-09-10T18:29:23.975" v="9238" actId="26606"/>
          <ac:spMkLst>
            <pc:docMk/>
            <pc:sldMk cId="3386015400" sldId="315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18:29:23.975" v="9238" actId="26606"/>
          <ac:spMkLst>
            <pc:docMk/>
            <pc:sldMk cId="3386015400" sldId="315"/>
            <ac:spMk id="10" creationId="{5B8D7907-8AB9-4E98-A576-1A13AECEDF3A}"/>
          </ac:spMkLst>
        </pc:spChg>
      </pc:sldChg>
      <pc:sldChg chg="delSp modSp add setBg delDesignElem">
        <pc:chgData name="Anupam Sobti" userId="45c1ab29-02d9-49bb-acd3-41ae05d5052e" providerId="ADAL" clId="{06A135D5-EAA2-B548-B927-DC4431581A60}" dt="2023-09-10T19:01:27.129" v="9369"/>
        <pc:sldMkLst>
          <pc:docMk/>
          <pc:sldMk cId="1847673081" sldId="316"/>
        </pc:sldMkLst>
        <pc:spChg chg="del">
          <ac:chgData name="Anupam Sobti" userId="45c1ab29-02d9-49bb-acd3-41ae05d5052e" providerId="ADAL" clId="{06A135D5-EAA2-B548-B927-DC4431581A60}" dt="2023-09-10T19:00:34.621" v="9366"/>
          <ac:spMkLst>
            <pc:docMk/>
            <pc:sldMk cId="1847673081" sldId="316"/>
            <ac:spMk id="8" creationId="{FAA3B297-9683-4E38-89FA-062C53E13F85}"/>
          </ac:spMkLst>
        </pc:spChg>
        <pc:spChg chg="mod">
          <ac:chgData name="Anupam Sobti" userId="45c1ab29-02d9-49bb-acd3-41ae05d5052e" providerId="ADAL" clId="{06A135D5-EAA2-B548-B927-DC4431581A60}" dt="2023-09-10T19:00:47.910" v="9367" actId="1366"/>
          <ac:spMkLst>
            <pc:docMk/>
            <pc:sldMk cId="1847673081" sldId="316"/>
            <ac:spMk id="9" creationId="{AC56CC9E-E647-5AE5-8095-B6321D3A5567}"/>
          </ac:spMkLst>
        </pc:spChg>
        <pc:spChg chg="del">
          <ac:chgData name="Anupam Sobti" userId="45c1ab29-02d9-49bb-acd3-41ae05d5052e" providerId="ADAL" clId="{06A135D5-EAA2-B548-B927-DC4431581A60}" dt="2023-09-10T19:00:34.621" v="9366"/>
          <ac:spMkLst>
            <pc:docMk/>
            <pc:sldMk cId="1847673081" sldId="316"/>
            <ac:spMk id="10" creationId="{5B8D7907-8AB9-4E98-A576-1A13AECEDF3A}"/>
          </ac:spMkLst>
        </pc:spChg>
        <pc:spChg chg="mod">
          <ac:chgData name="Anupam Sobti" userId="45c1ab29-02d9-49bb-acd3-41ae05d5052e" providerId="ADAL" clId="{06A135D5-EAA2-B548-B927-DC4431581A60}" dt="2023-09-10T19:00:47.910" v="9367" actId="1366"/>
          <ac:spMkLst>
            <pc:docMk/>
            <pc:sldMk cId="1847673081" sldId="316"/>
            <ac:spMk id="13" creationId="{A40B6F9E-ED50-FFB9-67C2-C29BCE0C5067}"/>
          </ac:spMkLst>
        </pc:spChg>
        <pc:spChg chg="mod">
          <ac:chgData name="Anupam Sobti" userId="45c1ab29-02d9-49bb-acd3-41ae05d5052e" providerId="ADAL" clId="{06A135D5-EAA2-B548-B927-DC4431581A60}" dt="2023-09-10T19:01:08.137" v="9368" actId="1366"/>
          <ac:spMkLst>
            <pc:docMk/>
            <pc:sldMk cId="1847673081" sldId="316"/>
            <ac:spMk id="27" creationId="{36E4D07B-9FD5-6D00-553A-F31D6B1D4239}"/>
          </ac:spMkLst>
        </pc:spChg>
        <pc:spChg chg="mod">
          <ac:chgData name="Anupam Sobti" userId="45c1ab29-02d9-49bb-acd3-41ae05d5052e" providerId="ADAL" clId="{06A135D5-EAA2-B548-B927-DC4431581A60}" dt="2023-09-10T19:01:27.129" v="9369"/>
          <ac:spMkLst>
            <pc:docMk/>
            <pc:sldMk cId="1847673081" sldId="316"/>
            <ac:spMk id="33" creationId="{B5987DF9-2969-39AE-F6C2-4204F42A681E}"/>
          </ac:spMkLst>
        </pc:spChg>
        <pc:picChg chg="mod">
          <ac:chgData name="Anupam Sobti" userId="45c1ab29-02d9-49bb-acd3-41ae05d5052e" providerId="ADAL" clId="{06A135D5-EAA2-B548-B927-DC4431581A60}" dt="2023-09-10T19:00:47.910" v="9367" actId="1366"/>
          <ac:picMkLst>
            <pc:docMk/>
            <pc:sldMk cId="1847673081" sldId="316"/>
            <ac:picMk id="7" creationId="{136E6CCF-3BBE-ACE3-F6A6-EB51DFBA9A07}"/>
          </ac:picMkLst>
        </pc:picChg>
        <pc:picChg chg="mod">
          <ac:chgData name="Anupam Sobti" userId="45c1ab29-02d9-49bb-acd3-41ae05d5052e" providerId="ADAL" clId="{06A135D5-EAA2-B548-B927-DC4431581A60}" dt="2023-09-10T19:00:47.910" v="9367" actId="1366"/>
          <ac:picMkLst>
            <pc:docMk/>
            <pc:sldMk cId="1847673081" sldId="316"/>
            <ac:picMk id="15" creationId="{60BC305A-5243-B297-78E8-E3F80609F376}"/>
          </ac:picMkLst>
        </pc:picChg>
        <pc:picChg chg="mod">
          <ac:chgData name="Anupam Sobti" userId="45c1ab29-02d9-49bb-acd3-41ae05d5052e" providerId="ADAL" clId="{06A135D5-EAA2-B548-B927-DC4431581A60}" dt="2023-09-10T19:01:08.137" v="9368" actId="1366"/>
          <ac:picMkLst>
            <pc:docMk/>
            <pc:sldMk cId="1847673081" sldId="316"/>
            <ac:picMk id="24" creationId="{87E28209-7512-43E3-A280-C69C2F298C78}"/>
          </ac:picMkLst>
        </pc:picChg>
        <pc:picChg chg="mod">
          <ac:chgData name="Anupam Sobti" userId="45c1ab29-02d9-49bb-acd3-41ae05d5052e" providerId="ADAL" clId="{06A135D5-EAA2-B548-B927-DC4431581A60}" dt="2023-09-10T19:01:08.137" v="9368" actId="1366"/>
          <ac:picMkLst>
            <pc:docMk/>
            <pc:sldMk cId="1847673081" sldId="316"/>
            <ac:picMk id="25" creationId="{1290D61E-89C4-497A-D12B-A9F8175B3264}"/>
          </ac:picMkLst>
        </pc:picChg>
        <pc:picChg chg="mod">
          <ac:chgData name="Anupam Sobti" userId="45c1ab29-02d9-49bb-acd3-41ae05d5052e" providerId="ADAL" clId="{06A135D5-EAA2-B548-B927-DC4431581A60}" dt="2023-09-10T19:01:08.137" v="9368" actId="1366"/>
          <ac:picMkLst>
            <pc:docMk/>
            <pc:sldMk cId="1847673081" sldId="316"/>
            <ac:picMk id="26" creationId="{42CD3B8D-8985-C963-6F0A-32252B3B826E}"/>
          </ac:picMkLst>
        </pc:picChg>
        <pc:picChg chg="mod">
          <ac:chgData name="Anupam Sobti" userId="45c1ab29-02d9-49bb-acd3-41ae05d5052e" providerId="ADAL" clId="{06A135D5-EAA2-B548-B927-DC4431581A60}" dt="2023-09-10T19:01:27.129" v="9369"/>
          <ac:picMkLst>
            <pc:docMk/>
            <pc:sldMk cId="1847673081" sldId="316"/>
            <ac:picMk id="32" creationId="{58319F12-42AD-B09E-5E00-92B46D73968E}"/>
          </ac:picMkLst>
        </pc:picChg>
        <pc:cxnChg chg="mod">
          <ac:chgData name="Anupam Sobti" userId="45c1ab29-02d9-49bb-acd3-41ae05d5052e" providerId="ADAL" clId="{06A135D5-EAA2-B548-B927-DC4431581A60}" dt="2023-09-10T19:00:47.910" v="9367" actId="1366"/>
          <ac:cxnSpMkLst>
            <pc:docMk/>
            <pc:sldMk cId="1847673081" sldId="316"/>
            <ac:cxnSpMk id="12" creationId="{5E2543A8-75F7-873E-5B07-180776CF6AD5}"/>
          </ac:cxnSpMkLst>
        </pc:cxnChg>
      </pc:sldChg>
      <pc:sldChg chg="addSp delSp modSp new mod setBg">
        <pc:chgData name="Anupam Sobti" userId="45c1ab29-02d9-49bb-acd3-41ae05d5052e" providerId="ADAL" clId="{06A135D5-EAA2-B548-B927-DC4431581A60}" dt="2023-09-10T19:06:59.097" v="9617" actId="1076"/>
        <pc:sldMkLst>
          <pc:docMk/>
          <pc:sldMk cId="2649651651" sldId="317"/>
        </pc:sldMkLst>
        <pc:spChg chg="mod">
          <ac:chgData name="Anupam Sobti" userId="45c1ab29-02d9-49bb-acd3-41ae05d5052e" providerId="ADAL" clId="{06A135D5-EAA2-B548-B927-DC4431581A60}" dt="2023-09-10T19:05:13.273" v="9609" actId="20577"/>
          <ac:spMkLst>
            <pc:docMk/>
            <pc:sldMk cId="2649651651" sldId="317"/>
            <ac:spMk id="2" creationId="{CB700D77-9BAD-4328-40D3-7201EDF83230}"/>
          </ac:spMkLst>
        </pc:spChg>
        <pc:spChg chg="del mod">
          <ac:chgData name="Anupam Sobti" userId="45c1ab29-02d9-49bb-acd3-41ae05d5052e" providerId="ADAL" clId="{06A135D5-EAA2-B548-B927-DC4431581A60}" dt="2023-09-10T19:06:14.477" v="9610"/>
          <ac:spMkLst>
            <pc:docMk/>
            <pc:sldMk cId="2649651651" sldId="317"/>
            <ac:spMk id="3" creationId="{A23DFDDD-627A-0FED-DA3C-6C37CB68A6B9}"/>
          </ac:spMkLst>
        </pc:spChg>
        <pc:spChg chg="add">
          <ac:chgData name="Anupam Sobti" userId="45c1ab29-02d9-49bb-acd3-41ae05d5052e" providerId="ADAL" clId="{06A135D5-EAA2-B548-B927-DC4431581A60}" dt="2023-09-10T19:04:58.283" v="9590" actId="26606"/>
          <ac:spMkLst>
            <pc:docMk/>
            <pc:sldMk cId="2649651651" sldId="317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19:04:58.283" v="9590" actId="26606"/>
          <ac:spMkLst>
            <pc:docMk/>
            <pc:sldMk cId="2649651651" sldId="317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0T19:06:19.824" v="9612" actId="14100"/>
          <ac:picMkLst>
            <pc:docMk/>
            <pc:sldMk cId="2649651651" sldId="317"/>
            <ac:picMk id="4" creationId="{4E23BCA0-6BD8-9037-E1EB-44967CB92EFB}"/>
          </ac:picMkLst>
        </pc:picChg>
        <pc:picChg chg="add mod">
          <ac:chgData name="Anupam Sobti" userId="45c1ab29-02d9-49bb-acd3-41ae05d5052e" providerId="ADAL" clId="{06A135D5-EAA2-B548-B927-DC4431581A60}" dt="2023-09-10T19:06:59.097" v="9617" actId="1076"/>
          <ac:picMkLst>
            <pc:docMk/>
            <pc:sldMk cId="2649651651" sldId="317"/>
            <ac:picMk id="5" creationId="{9281BE6A-8F3B-B84E-C1D2-1AF16DAB5424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0T19:41:11.892" v="10083" actId="20577"/>
        <pc:sldMkLst>
          <pc:docMk/>
          <pc:sldMk cId="3955706319" sldId="318"/>
        </pc:sldMkLst>
        <pc:spChg chg="mod">
          <ac:chgData name="Anupam Sobti" userId="45c1ab29-02d9-49bb-acd3-41ae05d5052e" providerId="ADAL" clId="{06A135D5-EAA2-B548-B927-DC4431581A60}" dt="2023-09-10T19:11:08.326" v="9635" actId="20577"/>
          <ac:spMkLst>
            <pc:docMk/>
            <pc:sldMk cId="3955706319" sldId="318"/>
            <ac:spMk id="2" creationId="{614D43ED-AFE3-6087-4E29-A201E413F87A}"/>
          </ac:spMkLst>
        </pc:spChg>
        <pc:spChg chg="mod">
          <ac:chgData name="Anupam Sobti" userId="45c1ab29-02d9-49bb-acd3-41ae05d5052e" providerId="ADAL" clId="{06A135D5-EAA2-B548-B927-DC4431581A60}" dt="2023-09-10T19:41:11.892" v="10083" actId="20577"/>
          <ac:spMkLst>
            <pc:docMk/>
            <pc:sldMk cId="3955706319" sldId="318"/>
            <ac:spMk id="3" creationId="{9B6CDEF1-E46B-C1AD-17AE-BF5C2E6BD078}"/>
          </ac:spMkLst>
        </pc:spChg>
        <pc:spChg chg="add del">
          <ac:chgData name="Anupam Sobti" userId="45c1ab29-02d9-49bb-acd3-41ae05d5052e" providerId="ADAL" clId="{06A135D5-EAA2-B548-B927-DC4431581A60}" dt="2023-09-10T19:17:34.690" v="9659" actId="22"/>
          <ac:spMkLst>
            <pc:docMk/>
            <pc:sldMk cId="3955706319" sldId="318"/>
            <ac:spMk id="6" creationId="{D9CB11FA-E608-3A3E-0695-B29E0047E0D2}"/>
          </ac:spMkLst>
        </pc:spChg>
        <pc:spChg chg="add">
          <ac:chgData name="Anupam Sobti" userId="45c1ab29-02d9-49bb-acd3-41ae05d5052e" providerId="ADAL" clId="{06A135D5-EAA2-B548-B927-DC4431581A60}" dt="2023-09-10T19:10:58.135" v="9619" actId="26606"/>
          <ac:spMkLst>
            <pc:docMk/>
            <pc:sldMk cId="3955706319" sldId="318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9-10T19:25:10.049" v="9673" actId="1076"/>
          <ac:spMkLst>
            <pc:docMk/>
            <pc:sldMk cId="3955706319" sldId="318"/>
            <ac:spMk id="9" creationId="{2ACA9F86-F142-6AB5-4DD2-B72D1D83FFD6}"/>
          </ac:spMkLst>
        </pc:spChg>
        <pc:spChg chg="add">
          <ac:chgData name="Anupam Sobti" userId="45c1ab29-02d9-49bb-acd3-41ae05d5052e" providerId="ADAL" clId="{06A135D5-EAA2-B548-B927-DC4431581A60}" dt="2023-09-10T19:10:58.135" v="9619" actId="26606"/>
          <ac:spMkLst>
            <pc:docMk/>
            <pc:sldMk cId="3955706319" sldId="318"/>
            <ac:spMk id="10" creationId="{5B8D7907-8AB9-4E98-A576-1A13AECEDF3A}"/>
          </ac:spMkLst>
        </pc:spChg>
        <pc:spChg chg="add del mod">
          <ac:chgData name="Anupam Sobti" userId="45c1ab29-02d9-49bb-acd3-41ae05d5052e" providerId="ADAL" clId="{06A135D5-EAA2-B548-B927-DC4431581A60}" dt="2023-09-10T19:30:04.013" v="9900"/>
          <ac:spMkLst>
            <pc:docMk/>
            <pc:sldMk cId="3955706319" sldId="318"/>
            <ac:spMk id="11" creationId="{40C7744C-3044-0A24-CBDF-388B8DDD0029}"/>
          </ac:spMkLst>
        </pc:spChg>
        <pc:picChg chg="add mod">
          <ac:chgData name="Anupam Sobti" userId="45c1ab29-02d9-49bb-acd3-41ae05d5052e" providerId="ADAL" clId="{06A135D5-EAA2-B548-B927-DC4431581A60}" dt="2023-09-10T19:25:10.049" v="9673" actId="1076"/>
          <ac:picMkLst>
            <pc:docMk/>
            <pc:sldMk cId="3955706319" sldId="318"/>
            <ac:picMk id="4" creationId="{A50254AC-E3CE-3950-3DF6-0F491EC0A6E8}"/>
          </ac:picMkLst>
        </pc:picChg>
        <pc:picChg chg="add mod">
          <ac:chgData name="Anupam Sobti" userId="45c1ab29-02d9-49bb-acd3-41ae05d5052e" providerId="ADAL" clId="{06A135D5-EAA2-B548-B927-DC4431581A60}" dt="2023-09-10T19:26:44.104" v="9794" actId="1076"/>
          <ac:picMkLst>
            <pc:docMk/>
            <pc:sldMk cId="3955706319" sldId="318"/>
            <ac:picMk id="7" creationId="{AB7B2BBE-0E1E-9C6D-29FF-2ADBA8A84F51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0T19:38:22.420" v="10048" actId="1076"/>
        <pc:sldMkLst>
          <pc:docMk/>
          <pc:sldMk cId="875390602" sldId="319"/>
        </pc:sldMkLst>
        <pc:spChg chg="mod">
          <ac:chgData name="Anupam Sobti" userId="45c1ab29-02d9-49bb-acd3-41ae05d5052e" providerId="ADAL" clId="{06A135D5-EAA2-B548-B927-DC4431581A60}" dt="2023-09-10T19:35:17.457" v="9920" actId="20577"/>
          <ac:spMkLst>
            <pc:docMk/>
            <pc:sldMk cId="875390602" sldId="319"/>
            <ac:spMk id="2" creationId="{10B48447-E538-EE3F-6A94-ED8DF9BC906D}"/>
          </ac:spMkLst>
        </pc:spChg>
        <pc:spChg chg="del mod">
          <ac:chgData name="Anupam Sobti" userId="45c1ab29-02d9-49bb-acd3-41ae05d5052e" providerId="ADAL" clId="{06A135D5-EAA2-B548-B927-DC4431581A60}" dt="2023-09-10T19:35:19.172" v="9921"/>
          <ac:spMkLst>
            <pc:docMk/>
            <pc:sldMk cId="875390602" sldId="319"/>
            <ac:spMk id="3" creationId="{00194DD7-D14B-342F-E12F-1CDC0C783E29}"/>
          </ac:spMkLst>
        </pc:spChg>
        <pc:spChg chg="add mod">
          <ac:chgData name="Anupam Sobti" userId="45c1ab29-02d9-49bb-acd3-41ae05d5052e" providerId="ADAL" clId="{06A135D5-EAA2-B548-B927-DC4431581A60}" dt="2023-09-10T19:38:22.420" v="10048" actId="1076"/>
          <ac:spMkLst>
            <pc:docMk/>
            <pc:sldMk cId="875390602" sldId="319"/>
            <ac:spMk id="6" creationId="{3141A79E-63FF-968E-34C2-587D2DEE732C}"/>
          </ac:spMkLst>
        </pc:spChg>
        <pc:spChg chg="add">
          <ac:chgData name="Anupam Sobti" userId="45c1ab29-02d9-49bb-acd3-41ae05d5052e" providerId="ADAL" clId="{06A135D5-EAA2-B548-B927-DC4431581A60}" dt="2023-09-10T19:35:10.346" v="9902" actId="26606"/>
          <ac:spMkLst>
            <pc:docMk/>
            <pc:sldMk cId="875390602" sldId="319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19:35:10.346" v="9902" actId="26606"/>
          <ac:spMkLst>
            <pc:docMk/>
            <pc:sldMk cId="875390602" sldId="319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0T19:35:55.858" v="9927" actId="1076"/>
          <ac:picMkLst>
            <pc:docMk/>
            <pc:sldMk cId="875390602" sldId="319"/>
            <ac:picMk id="4" creationId="{7A189DA5-8203-5825-A00F-68D9C447D1A0}"/>
          </ac:picMkLst>
        </pc:picChg>
        <pc:picChg chg="add mod">
          <ac:chgData name="Anupam Sobti" userId="45c1ab29-02d9-49bb-acd3-41ae05d5052e" providerId="ADAL" clId="{06A135D5-EAA2-B548-B927-DC4431581A60}" dt="2023-09-10T19:35:51.796" v="9926" actId="1076"/>
          <ac:picMkLst>
            <pc:docMk/>
            <pc:sldMk cId="875390602" sldId="319"/>
            <ac:picMk id="5" creationId="{57606A56-37D6-1447-3936-A081A581EFEE}"/>
          </ac:picMkLst>
        </pc:picChg>
      </pc:sldChg>
      <pc:sldChg chg="addSp modSp new mod setBg">
        <pc:chgData name="Anupam Sobti" userId="45c1ab29-02d9-49bb-acd3-41ae05d5052e" providerId="ADAL" clId="{06A135D5-EAA2-B548-B927-DC4431581A60}" dt="2023-09-10T20:02:38.103" v="10594" actId="20577"/>
        <pc:sldMkLst>
          <pc:docMk/>
          <pc:sldMk cId="3354336166" sldId="320"/>
        </pc:sldMkLst>
        <pc:spChg chg="mod">
          <ac:chgData name="Anupam Sobti" userId="45c1ab29-02d9-49bb-acd3-41ae05d5052e" providerId="ADAL" clId="{06A135D5-EAA2-B548-B927-DC4431581A60}" dt="2023-09-10T19:46:50.583" v="10105" actId="2711"/>
          <ac:spMkLst>
            <pc:docMk/>
            <pc:sldMk cId="3354336166" sldId="320"/>
            <ac:spMk id="2" creationId="{DCBDCC79-ACF9-ACAB-EEAC-5B04082F0466}"/>
          </ac:spMkLst>
        </pc:spChg>
        <pc:spChg chg="mod">
          <ac:chgData name="Anupam Sobti" userId="45c1ab29-02d9-49bb-acd3-41ae05d5052e" providerId="ADAL" clId="{06A135D5-EAA2-B548-B927-DC4431581A60}" dt="2023-09-10T20:02:38.103" v="10594" actId="20577"/>
          <ac:spMkLst>
            <pc:docMk/>
            <pc:sldMk cId="3354336166" sldId="320"/>
            <ac:spMk id="3" creationId="{6F863F01-9AC3-C5F2-3D25-CF7F13DBEC61}"/>
          </ac:spMkLst>
        </pc:spChg>
        <pc:spChg chg="add mod">
          <ac:chgData name="Anupam Sobti" userId="45c1ab29-02d9-49bb-acd3-41ae05d5052e" providerId="ADAL" clId="{06A135D5-EAA2-B548-B927-DC4431581A60}" dt="2023-09-10T19:53:05.019" v="10374" actId="1076"/>
          <ac:spMkLst>
            <pc:docMk/>
            <pc:sldMk cId="3354336166" sldId="320"/>
            <ac:spMk id="4" creationId="{76104E05-9EC7-9BD8-194A-5A502ACB7C83}"/>
          </ac:spMkLst>
        </pc:spChg>
        <pc:spChg chg="add mod">
          <ac:chgData name="Anupam Sobti" userId="45c1ab29-02d9-49bb-acd3-41ae05d5052e" providerId="ADAL" clId="{06A135D5-EAA2-B548-B927-DC4431581A60}" dt="2023-09-10T19:54:13.508" v="10463" actId="404"/>
          <ac:spMkLst>
            <pc:docMk/>
            <pc:sldMk cId="3354336166" sldId="320"/>
            <ac:spMk id="5" creationId="{F123A74D-F150-C148-1ED6-BF4CDE25B751}"/>
          </ac:spMkLst>
        </pc:spChg>
        <pc:spChg chg="add">
          <ac:chgData name="Anupam Sobti" userId="45c1ab29-02d9-49bb-acd3-41ae05d5052e" providerId="ADAL" clId="{06A135D5-EAA2-B548-B927-DC4431581A60}" dt="2023-09-10T19:46:36.434" v="10085" actId="26606"/>
          <ac:spMkLst>
            <pc:docMk/>
            <pc:sldMk cId="3354336166" sldId="320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19:46:36.434" v="10085" actId="26606"/>
          <ac:spMkLst>
            <pc:docMk/>
            <pc:sldMk cId="3354336166" sldId="320"/>
            <ac:spMk id="10" creationId="{5B8D7907-8AB9-4E98-A576-1A13AECEDF3A}"/>
          </ac:spMkLst>
        </pc:spChg>
      </pc:sldChg>
      <pc:sldChg chg="addSp delSp modSp new mod ord setBg">
        <pc:chgData name="Anupam Sobti" userId="45c1ab29-02d9-49bb-acd3-41ae05d5052e" providerId="ADAL" clId="{06A135D5-EAA2-B548-B927-DC4431581A60}" dt="2023-09-10T20:01:09.159" v="10507" actId="14100"/>
        <pc:sldMkLst>
          <pc:docMk/>
          <pc:sldMk cId="778082456" sldId="321"/>
        </pc:sldMkLst>
        <pc:spChg chg="mod">
          <ac:chgData name="Anupam Sobti" userId="45c1ab29-02d9-49bb-acd3-41ae05d5052e" providerId="ADAL" clId="{06A135D5-EAA2-B548-B927-DC4431581A60}" dt="2023-09-10T19:56:47.261" v="10489" actId="20577"/>
          <ac:spMkLst>
            <pc:docMk/>
            <pc:sldMk cId="778082456" sldId="321"/>
            <ac:spMk id="2" creationId="{4F9CDD0D-CAD0-1241-A03E-40B827B4737C}"/>
          </ac:spMkLst>
        </pc:spChg>
        <pc:spChg chg="del mod">
          <ac:chgData name="Anupam Sobti" userId="45c1ab29-02d9-49bb-acd3-41ae05d5052e" providerId="ADAL" clId="{06A135D5-EAA2-B548-B927-DC4431581A60}" dt="2023-09-10T19:56:50.325" v="10490"/>
          <ac:spMkLst>
            <pc:docMk/>
            <pc:sldMk cId="778082456" sldId="321"/>
            <ac:spMk id="3" creationId="{F6EEAE91-7CAF-1ED5-68D1-C55F3F4951E7}"/>
          </ac:spMkLst>
        </pc:spChg>
        <pc:spChg chg="add mod">
          <ac:chgData name="Anupam Sobti" userId="45c1ab29-02d9-49bb-acd3-41ae05d5052e" providerId="ADAL" clId="{06A135D5-EAA2-B548-B927-DC4431581A60}" dt="2023-09-10T20:01:09.159" v="10507" actId="14100"/>
          <ac:spMkLst>
            <pc:docMk/>
            <pc:sldMk cId="778082456" sldId="321"/>
            <ac:spMk id="5" creationId="{72F69701-181A-BAD2-1415-1F12B9DA6B2E}"/>
          </ac:spMkLst>
        </pc:spChg>
        <pc:spChg chg="add del">
          <ac:chgData name="Anupam Sobti" userId="45c1ab29-02d9-49bb-acd3-41ae05d5052e" providerId="ADAL" clId="{06A135D5-EAA2-B548-B927-DC4431581A60}" dt="2023-09-10T20:00:07.399" v="10497" actId="22"/>
          <ac:spMkLst>
            <pc:docMk/>
            <pc:sldMk cId="778082456" sldId="321"/>
            <ac:spMk id="7" creationId="{5C8E58D7-9137-8C16-85E9-A3248AE922D6}"/>
          </ac:spMkLst>
        </pc:spChg>
        <pc:spChg chg="add">
          <ac:chgData name="Anupam Sobti" userId="45c1ab29-02d9-49bb-acd3-41ae05d5052e" providerId="ADAL" clId="{06A135D5-EAA2-B548-B927-DC4431581A60}" dt="2023-09-10T19:54:43.910" v="10465" actId="26606"/>
          <ac:spMkLst>
            <pc:docMk/>
            <pc:sldMk cId="778082456" sldId="321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19:54:43.910" v="10465" actId="26606"/>
          <ac:spMkLst>
            <pc:docMk/>
            <pc:sldMk cId="778082456" sldId="321"/>
            <ac:spMk id="10" creationId="{5B8D7907-8AB9-4E98-A576-1A13AECEDF3A}"/>
          </ac:spMkLst>
        </pc:spChg>
        <pc:spChg chg="add mod">
          <ac:chgData name="Anupam Sobti" userId="45c1ab29-02d9-49bb-acd3-41ae05d5052e" providerId="ADAL" clId="{06A135D5-EAA2-B548-B927-DC4431581A60}" dt="2023-09-10T20:01:04.257" v="10506" actId="1076"/>
          <ac:spMkLst>
            <pc:docMk/>
            <pc:sldMk cId="778082456" sldId="321"/>
            <ac:spMk id="13" creationId="{A5EEC523-E918-CC15-5845-38D86A9ECA45}"/>
          </ac:spMkLst>
        </pc:spChg>
        <pc:picChg chg="add mod">
          <ac:chgData name="Anupam Sobti" userId="45c1ab29-02d9-49bb-acd3-41ae05d5052e" providerId="ADAL" clId="{06A135D5-EAA2-B548-B927-DC4431581A60}" dt="2023-09-10T20:00:26.513" v="10500" actId="1076"/>
          <ac:picMkLst>
            <pc:docMk/>
            <pc:sldMk cId="778082456" sldId="321"/>
            <ac:picMk id="9" creationId="{5210FF61-8A79-68CB-1A56-D6BDEE77260C}"/>
          </ac:picMkLst>
        </pc:picChg>
        <pc:picChg chg="add del mod">
          <ac:chgData name="Anupam Sobti" userId="45c1ab29-02d9-49bb-acd3-41ae05d5052e" providerId="ADAL" clId="{06A135D5-EAA2-B548-B927-DC4431581A60}" dt="2023-09-10T20:00:52.642" v="10504"/>
          <ac:picMkLst>
            <pc:docMk/>
            <pc:sldMk cId="778082456" sldId="321"/>
            <ac:picMk id="11" creationId="{16A5800C-0874-A5D3-FCE9-001980AF3BEC}"/>
          </ac:picMkLst>
        </pc:picChg>
        <pc:picChg chg="add mod">
          <ac:chgData name="Anupam Sobti" userId="45c1ab29-02d9-49bb-acd3-41ae05d5052e" providerId="ADAL" clId="{06A135D5-EAA2-B548-B927-DC4431581A60}" dt="2023-09-10T20:00:31.768" v="10501" actId="1076"/>
          <ac:picMkLst>
            <pc:docMk/>
            <pc:sldMk cId="778082456" sldId="321"/>
            <ac:picMk id="1026" creationId="{1D4541A7-C6D1-33C5-1AD5-62771929BC6A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0T20:13:10.377" v="10775" actId="1076"/>
        <pc:sldMkLst>
          <pc:docMk/>
          <pc:sldMk cId="2762596643" sldId="322"/>
        </pc:sldMkLst>
        <pc:spChg chg="mod">
          <ac:chgData name="Anupam Sobti" userId="45c1ab29-02d9-49bb-acd3-41ae05d5052e" providerId="ADAL" clId="{06A135D5-EAA2-B548-B927-DC4431581A60}" dt="2023-09-10T20:04:26.151" v="10624" actId="404"/>
          <ac:spMkLst>
            <pc:docMk/>
            <pc:sldMk cId="2762596643" sldId="322"/>
            <ac:spMk id="2" creationId="{927EDF87-5FC6-6035-62AA-6C46C6D493C8}"/>
          </ac:spMkLst>
        </pc:spChg>
        <pc:spChg chg="del mod">
          <ac:chgData name="Anupam Sobti" userId="45c1ab29-02d9-49bb-acd3-41ae05d5052e" providerId="ADAL" clId="{06A135D5-EAA2-B548-B927-DC4431581A60}" dt="2023-09-10T20:04:48.051" v="10627"/>
          <ac:spMkLst>
            <pc:docMk/>
            <pc:sldMk cId="2762596643" sldId="322"/>
            <ac:spMk id="3" creationId="{7CAC9A73-C089-D05E-CBB2-0F837CE824DD}"/>
          </ac:spMkLst>
        </pc:spChg>
        <pc:spChg chg="add mod">
          <ac:chgData name="Anupam Sobti" userId="45c1ab29-02d9-49bb-acd3-41ae05d5052e" providerId="ADAL" clId="{06A135D5-EAA2-B548-B927-DC4431581A60}" dt="2023-09-10T20:08:32.375" v="10672" actId="20577"/>
          <ac:spMkLst>
            <pc:docMk/>
            <pc:sldMk cId="2762596643" sldId="322"/>
            <ac:spMk id="7" creationId="{70F44035-DF5E-C798-3AA9-995972E9146E}"/>
          </ac:spMkLst>
        </pc:spChg>
        <pc:spChg chg="add">
          <ac:chgData name="Anupam Sobti" userId="45c1ab29-02d9-49bb-acd3-41ae05d5052e" providerId="ADAL" clId="{06A135D5-EAA2-B548-B927-DC4431581A60}" dt="2023-09-10T20:03:04.432" v="10596" actId="26606"/>
          <ac:spMkLst>
            <pc:docMk/>
            <pc:sldMk cId="2762596643" sldId="322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9-10T20:13:10.377" v="10775" actId="1076"/>
          <ac:spMkLst>
            <pc:docMk/>
            <pc:sldMk cId="2762596643" sldId="322"/>
            <ac:spMk id="9" creationId="{E4C158A6-6AF1-445E-BF74-5D2669B15AD0}"/>
          </ac:spMkLst>
        </pc:spChg>
        <pc:spChg chg="add">
          <ac:chgData name="Anupam Sobti" userId="45c1ab29-02d9-49bb-acd3-41ae05d5052e" providerId="ADAL" clId="{06A135D5-EAA2-B548-B927-DC4431581A60}" dt="2023-09-10T20:03:04.432" v="10596" actId="26606"/>
          <ac:spMkLst>
            <pc:docMk/>
            <pc:sldMk cId="2762596643" sldId="322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0T20:04:50.238" v="10628" actId="1076"/>
          <ac:picMkLst>
            <pc:docMk/>
            <pc:sldMk cId="2762596643" sldId="322"/>
            <ac:picMk id="4" creationId="{0C26972D-E94F-4672-F4C9-15CD8AADEA16}"/>
          </ac:picMkLst>
        </pc:picChg>
        <pc:picChg chg="add mod">
          <ac:chgData name="Anupam Sobti" userId="45c1ab29-02d9-49bb-acd3-41ae05d5052e" providerId="ADAL" clId="{06A135D5-EAA2-B548-B927-DC4431581A60}" dt="2023-09-10T20:08:04.303" v="10640" actId="1076"/>
          <ac:picMkLst>
            <pc:docMk/>
            <pc:sldMk cId="2762596643" sldId="322"/>
            <ac:picMk id="5" creationId="{FAB45F2C-DCFE-892E-11CB-DE9CD08EB93B}"/>
          </ac:picMkLst>
        </pc:picChg>
        <pc:picChg chg="add mod">
          <ac:chgData name="Anupam Sobti" userId="45c1ab29-02d9-49bb-acd3-41ae05d5052e" providerId="ADAL" clId="{06A135D5-EAA2-B548-B927-DC4431581A60}" dt="2023-09-10T20:08:14.442" v="10644" actId="208"/>
          <ac:picMkLst>
            <pc:docMk/>
            <pc:sldMk cId="2762596643" sldId="322"/>
            <ac:picMk id="6" creationId="{493148C2-6FE8-3338-87B7-A7E64B821688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0T20:11:36.460" v="10728" actId="1076"/>
        <pc:sldMkLst>
          <pc:docMk/>
          <pc:sldMk cId="1437011397" sldId="323"/>
        </pc:sldMkLst>
        <pc:spChg chg="mod">
          <ac:chgData name="Anupam Sobti" userId="45c1ab29-02d9-49bb-acd3-41ae05d5052e" providerId="ADAL" clId="{06A135D5-EAA2-B548-B927-DC4431581A60}" dt="2023-09-10T20:08:53.089" v="10682" actId="20577"/>
          <ac:spMkLst>
            <pc:docMk/>
            <pc:sldMk cId="1437011397" sldId="323"/>
            <ac:spMk id="2" creationId="{A9841ADA-3F30-1106-2912-45DC4466D81E}"/>
          </ac:spMkLst>
        </pc:spChg>
        <pc:spChg chg="del mod">
          <ac:chgData name="Anupam Sobti" userId="45c1ab29-02d9-49bb-acd3-41ae05d5052e" providerId="ADAL" clId="{06A135D5-EAA2-B548-B927-DC4431581A60}" dt="2023-09-10T20:09:07.644" v="10683"/>
          <ac:spMkLst>
            <pc:docMk/>
            <pc:sldMk cId="1437011397" sldId="323"/>
            <ac:spMk id="3" creationId="{3AEC902C-5DDA-BCE6-8589-357BB13E7708}"/>
          </ac:spMkLst>
        </pc:spChg>
        <pc:spChg chg="add mod">
          <ac:chgData name="Anupam Sobti" userId="45c1ab29-02d9-49bb-acd3-41ae05d5052e" providerId="ADAL" clId="{06A135D5-EAA2-B548-B927-DC4431581A60}" dt="2023-09-10T20:10:41.953" v="10713" actId="20577"/>
          <ac:spMkLst>
            <pc:docMk/>
            <pc:sldMk cId="1437011397" sldId="323"/>
            <ac:spMk id="6" creationId="{C14FE181-063B-23DE-6B59-3BA2FE74B28B}"/>
          </ac:spMkLst>
        </pc:spChg>
        <pc:spChg chg="add">
          <ac:chgData name="Anupam Sobti" userId="45c1ab29-02d9-49bb-acd3-41ae05d5052e" providerId="ADAL" clId="{06A135D5-EAA2-B548-B927-DC4431581A60}" dt="2023-09-10T20:08:49.863" v="10674" actId="26606"/>
          <ac:spMkLst>
            <pc:docMk/>
            <pc:sldMk cId="1437011397" sldId="323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9-10T20:11:36.460" v="10728" actId="1076"/>
          <ac:spMkLst>
            <pc:docMk/>
            <pc:sldMk cId="1437011397" sldId="323"/>
            <ac:spMk id="9" creationId="{2F1879BB-672C-7F72-B19E-7CFFD4E90799}"/>
          </ac:spMkLst>
        </pc:spChg>
        <pc:spChg chg="add">
          <ac:chgData name="Anupam Sobti" userId="45c1ab29-02d9-49bb-acd3-41ae05d5052e" providerId="ADAL" clId="{06A135D5-EAA2-B548-B927-DC4431581A60}" dt="2023-09-10T20:08:49.863" v="10674" actId="26606"/>
          <ac:spMkLst>
            <pc:docMk/>
            <pc:sldMk cId="1437011397" sldId="323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0T20:09:10.328" v="10684" actId="1076"/>
          <ac:picMkLst>
            <pc:docMk/>
            <pc:sldMk cId="1437011397" sldId="323"/>
            <ac:picMk id="4" creationId="{24E7D9EF-AB47-5D84-0458-BB29D51B3BD5}"/>
          </ac:picMkLst>
        </pc:picChg>
        <pc:picChg chg="add mod">
          <ac:chgData name="Anupam Sobti" userId="45c1ab29-02d9-49bb-acd3-41ae05d5052e" providerId="ADAL" clId="{06A135D5-EAA2-B548-B927-DC4431581A60}" dt="2023-09-10T20:10:48.185" v="10714" actId="208"/>
          <ac:picMkLst>
            <pc:docMk/>
            <pc:sldMk cId="1437011397" sldId="323"/>
            <ac:picMk id="5" creationId="{0674C02B-FCF4-FCC0-F712-54AA9221B757}"/>
          </ac:picMkLst>
        </pc:picChg>
        <pc:picChg chg="add mod">
          <ac:chgData name="Anupam Sobti" userId="45c1ab29-02d9-49bb-acd3-41ae05d5052e" providerId="ADAL" clId="{06A135D5-EAA2-B548-B927-DC4431581A60}" dt="2023-09-10T20:11:25.639" v="10718" actId="1076"/>
          <ac:picMkLst>
            <pc:docMk/>
            <pc:sldMk cId="1437011397" sldId="323"/>
            <ac:picMk id="7" creationId="{DEEEAD8D-BB77-C60F-C065-6E1AC55399A1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0T20:13:33.082" v="10779" actId="14100"/>
        <pc:sldMkLst>
          <pc:docMk/>
          <pc:sldMk cId="3577652379" sldId="324"/>
        </pc:sldMkLst>
        <pc:spChg chg="mod">
          <ac:chgData name="Anupam Sobti" userId="45c1ab29-02d9-49bb-acd3-41ae05d5052e" providerId="ADAL" clId="{06A135D5-EAA2-B548-B927-DC4431581A60}" dt="2023-09-10T20:12:35.160" v="10744" actId="20577"/>
          <ac:spMkLst>
            <pc:docMk/>
            <pc:sldMk cId="3577652379" sldId="324"/>
            <ac:spMk id="2" creationId="{30508C56-1EE5-1143-A42F-C633F1BB7649}"/>
          </ac:spMkLst>
        </pc:spChg>
        <pc:spChg chg="del mod">
          <ac:chgData name="Anupam Sobti" userId="45c1ab29-02d9-49bb-acd3-41ae05d5052e" providerId="ADAL" clId="{06A135D5-EAA2-B548-B927-DC4431581A60}" dt="2023-09-10T20:12:45.499" v="10745"/>
          <ac:spMkLst>
            <pc:docMk/>
            <pc:sldMk cId="3577652379" sldId="324"/>
            <ac:spMk id="3" creationId="{281FD07D-73A1-2E18-B3AD-BC3851BB957E}"/>
          </ac:spMkLst>
        </pc:spChg>
        <pc:spChg chg="add mod">
          <ac:chgData name="Anupam Sobti" userId="45c1ab29-02d9-49bb-acd3-41ae05d5052e" providerId="ADAL" clId="{06A135D5-EAA2-B548-B927-DC4431581A60}" dt="2023-09-10T20:12:52.861" v="10754" actId="20577"/>
          <ac:spMkLst>
            <pc:docMk/>
            <pc:sldMk cId="3577652379" sldId="324"/>
            <ac:spMk id="5" creationId="{C6B64264-B9EC-31FE-ED2A-4D0C7CD1724F}"/>
          </ac:spMkLst>
        </pc:spChg>
        <pc:spChg chg="add mod">
          <ac:chgData name="Anupam Sobti" userId="45c1ab29-02d9-49bb-acd3-41ae05d5052e" providerId="ADAL" clId="{06A135D5-EAA2-B548-B927-DC4431581A60}" dt="2023-09-10T20:12:57.073" v="10763" actId="20577"/>
          <ac:spMkLst>
            <pc:docMk/>
            <pc:sldMk cId="3577652379" sldId="324"/>
            <ac:spMk id="6" creationId="{C8F5D6F8-D3B9-CC3B-6097-B9C9B5230675}"/>
          </ac:spMkLst>
        </pc:spChg>
        <pc:spChg chg="add">
          <ac:chgData name="Anupam Sobti" userId="45c1ab29-02d9-49bb-acd3-41ae05d5052e" providerId="ADAL" clId="{06A135D5-EAA2-B548-B927-DC4431581A60}" dt="2023-09-10T20:12:30.206" v="10730" actId="26606"/>
          <ac:spMkLst>
            <pc:docMk/>
            <pc:sldMk cId="3577652379" sldId="324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20:12:30.206" v="10730" actId="26606"/>
          <ac:spMkLst>
            <pc:docMk/>
            <pc:sldMk cId="3577652379" sldId="324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0T20:12:49.116" v="10747" actId="14100"/>
          <ac:picMkLst>
            <pc:docMk/>
            <pc:sldMk cId="3577652379" sldId="324"/>
            <ac:picMk id="4" creationId="{81EE7B2C-FCED-D3F7-EC67-BB57B6D6BA15}"/>
          </ac:picMkLst>
        </pc:picChg>
        <pc:picChg chg="add mod">
          <ac:chgData name="Anupam Sobti" userId="45c1ab29-02d9-49bb-acd3-41ae05d5052e" providerId="ADAL" clId="{06A135D5-EAA2-B548-B927-DC4431581A60}" dt="2023-09-10T20:13:33.082" v="10779" actId="14100"/>
          <ac:picMkLst>
            <pc:docMk/>
            <pc:sldMk cId="3577652379" sldId="324"/>
            <ac:picMk id="7" creationId="{D76FD7FA-1623-BFE5-D64F-4ACBCFCF8B01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6T08:05:57.398" v="11197" actId="1076"/>
        <pc:sldMkLst>
          <pc:docMk/>
          <pc:sldMk cId="2942418413" sldId="325"/>
        </pc:sldMkLst>
        <pc:spChg chg="mod">
          <ac:chgData name="Anupam Sobti" userId="45c1ab29-02d9-49bb-acd3-41ae05d5052e" providerId="ADAL" clId="{06A135D5-EAA2-B548-B927-DC4431581A60}" dt="2023-09-10T20:14:03.069" v="10812" actId="404"/>
          <ac:spMkLst>
            <pc:docMk/>
            <pc:sldMk cId="2942418413" sldId="325"/>
            <ac:spMk id="2" creationId="{AEABF53D-FAD1-E30A-CDCD-67BC8EE6C54C}"/>
          </ac:spMkLst>
        </pc:spChg>
        <pc:spChg chg="del mod">
          <ac:chgData name="Anupam Sobti" userId="45c1ab29-02d9-49bb-acd3-41ae05d5052e" providerId="ADAL" clId="{06A135D5-EAA2-B548-B927-DC4431581A60}" dt="2023-09-10T20:14:15.362" v="10813"/>
          <ac:spMkLst>
            <pc:docMk/>
            <pc:sldMk cId="2942418413" sldId="325"/>
            <ac:spMk id="3" creationId="{643882FE-22A3-DF17-3410-DB3E83D764A0}"/>
          </ac:spMkLst>
        </pc:spChg>
        <pc:spChg chg="add mod">
          <ac:chgData name="Anupam Sobti" userId="45c1ab29-02d9-49bb-acd3-41ae05d5052e" providerId="ADAL" clId="{06A135D5-EAA2-B548-B927-DC4431581A60}" dt="2023-09-10T20:15:06.926" v="10862" actId="1076"/>
          <ac:spMkLst>
            <pc:docMk/>
            <pc:sldMk cId="2942418413" sldId="325"/>
            <ac:spMk id="5" creationId="{0DD8810B-07E6-7F54-B43D-BB4641963DF0}"/>
          </ac:spMkLst>
        </pc:spChg>
        <pc:spChg chg="add mod">
          <ac:chgData name="Anupam Sobti" userId="45c1ab29-02d9-49bb-acd3-41ae05d5052e" providerId="ADAL" clId="{06A135D5-EAA2-B548-B927-DC4431581A60}" dt="2023-09-10T20:16:27.653" v="10943" actId="20577"/>
          <ac:spMkLst>
            <pc:docMk/>
            <pc:sldMk cId="2942418413" sldId="325"/>
            <ac:spMk id="7" creationId="{17C1DF6E-2F01-6735-0DAB-4FE19CD3BDBF}"/>
          </ac:spMkLst>
        </pc:spChg>
        <pc:spChg chg="add">
          <ac:chgData name="Anupam Sobti" userId="45c1ab29-02d9-49bb-acd3-41ae05d5052e" providerId="ADAL" clId="{06A135D5-EAA2-B548-B927-DC4431581A60}" dt="2023-09-10T20:13:53.264" v="10781" actId="26606"/>
          <ac:spMkLst>
            <pc:docMk/>
            <pc:sldMk cId="2942418413" sldId="325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20:13:53.264" v="10781" actId="26606"/>
          <ac:spMkLst>
            <pc:docMk/>
            <pc:sldMk cId="2942418413" sldId="325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0T20:14:21.939" v="10815" actId="14100"/>
          <ac:picMkLst>
            <pc:docMk/>
            <pc:sldMk cId="2942418413" sldId="325"/>
            <ac:picMk id="4" creationId="{9466B046-BB3F-D527-09D6-2B2DC290E99C}"/>
          </ac:picMkLst>
        </pc:picChg>
        <pc:picChg chg="add mod">
          <ac:chgData name="Anupam Sobti" userId="45c1ab29-02d9-49bb-acd3-41ae05d5052e" providerId="ADAL" clId="{06A135D5-EAA2-B548-B927-DC4431581A60}" dt="2023-09-16T08:05:57.398" v="11197" actId="1076"/>
          <ac:picMkLst>
            <pc:docMk/>
            <pc:sldMk cId="2942418413" sldId="325"/>
            <ac:picMk id="6" creationId="{CFCC22EF-7D4B-A38F-FEE7-BA3DFE7D5524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0T20:21:16.614" v="10975" actId="1076"/>
        <pc:sldMkLst>
          <pc:docMk/>
          <pc:sldMk cId="3981878188" sldId="326"/>
        </pc:sldMkLst>
        <pc:spChg chg="mod">
          <ac:chgData name="Anupam Sobti" userId="45c1ab29-02d9-49bb-acd3-41ae05d5052e" providerId="ADAL" clId="{06A135D5-EAA2-B548-B927-DC4431581A60}" dt="2023-09-10T20:18:19.041" v="10957" actId="20577"/>
          <ac:spMkLst>
            <pc:docMk/>
            <pc:sldMk cId="3981878188" sldId="326"/>
            <ac:spMk id="2" creationId="{08EB1F78-CE5C-5391-067F-8931F8FD3746}"/>
          </ac:spMkLst>
        </pc:spChg>
        <pc:spChg chg="del mod">
          <ac:chgData name="Anupam Sobti" userId="45c1ab29-02d9-49bb-acd3-41ae05d5052e" providerId="ADAL" clId="{06A135D5-EAA2-B548-B927-DC4431581A60}" dt="2023-09-10T20:18:33.951" v="10958"/>
          <ac:spMkLst>
            <pc:docMk/>
            <pc:sldMk cId="3981878188" sldId="326"/>
            <ac:spMk id="3" creationId="{2B3A85F7-80B3-405A-E045-895886EAAA2C}"/>
          </ac:spMkLst>
        </pc:spChg>
        <pc:spChg chg="add del mod">
          <ac:chgData name="Anupam Sobti" userId="45c1ab29-02d9-49bb-acd3-41ae05d5052e" providerId="ADAL" clId="{06A135D5-EAA2-B548-B927-DC4431581A60}" dt="2023-09-10T20:19:16.811" v="10962"/>
          <ac:spMkLst>
            <pc:docMk/>
            <pc:sldMk cId="3981878188" sldId="326"/>
            <ac:spMk id="6" creationId="{9C4AA710-194D-437D-7236-34C01EE8A384}"/>
          </ac:spMkLst>
        </pc:spChg>
        <pc:spChg chg="add">
          <ac:chgData name="Anupam Sobti" userId="45c1ab29-02d9-49bb-acd3-41ae05d5052e" providerId="ADAL" clId="{06A135D5-EAA2-B548-B927-DC4431581A60}" dt="2023-09-10T20:18:15.127" v="10945" actId="26606"/>
          <ac:spMkLst>
            <pc:docMk/>
            <pc:sldMk cId="3981878188" sldId="326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20:18:15.127" v="10945" actId="26606"/>
          <ac:spMkLst>
            <pc:docMk/>
            <pc:sldMk cId="3981878188" sldId="326"/>
            <ac:spMk id="10" creationId="{5B8D7907-8AB9-4E98-A576-1A13AECEDF3A}"/>
          </ac:spMkLst>
        </pc:spChg>
        <pc:picChg chg="add del mod">
          <ac:chgData name="Anupam Sobti" userId="45c1ab29-02d9-49bb-acd3-41ae05d5052e" providerId="ADAL" clId="{06A135D5-EAA2-B548-B927-DC4431581A60}" dt="2023-09-10T20:19:05" v="10961" actId="478"/>
          <ac:picMkLst>
            <pc:docMk/>
            <pc:sldMk cId="3981878188" sldId="326"/>
            <ac:picMk id="4" creationId="{9D0A006D-554D-F20F-BEE8-CB5A7B5A3F57}"/>
          </ac:picMkLst>
        </pc:picChg>
        <pc:picChg chg="add mod">
          <ac:chgData name="Anupam Sobti" userId="45c1ab29-02d9-49bb-acd3-41ae05d5052e" providerId="ADAL" clId="{06A135D5-EAA2-B548-B927-DC4431581A60}" dt="2023-09-10T20:19:19.578" v="10963" actId="1076"/>
          <ac:picMkLst>
            <pc:docMk/>
            <pc:sldMk cId="3981878188" sldId="326"/>
            <ac:picMk id="7" creationId="{0790F106-3E80-2105-16A2-7DA278B8F6A0}"/>
          </ac:picMkLst>
        </pc:picChg>
        <pc:picChg chg="add mod">
          <ac:chgData name="Anupam Sobti" userId="45c1ab29-02d9-49bb-acd3-41ae05d5052e" providerId="ADAL" clId="{06A135D5-EAA2-B548-B927-DC4431581A60}" dt="2023-09-10T20:20:33.156" v="10970" actId="1076"/>
          <ac:picMkLst>
            <pc:docMk/>
            <pc:sldMk cId="3981878188" sldId="326"/>
            <ac:picMk id="9" creationId="{AE221771-9E55-54F0-FCE8-CBA2AF0F7B33}"/>
          </ac:picMkLst>
        </pc:picChg>
        <pc:picChg chg="add mod">
          <ac:chgData name="Anupam Sobti" userId="45c1ab29-02d9-49bb-acd3-41ae05d5052e" providerId="ADAL" clId="{06A135D5-EAA2-B548-B927-DC4431581A60}" dt="2023-09-10T20:20:34.967" v="10971" actId="1076"/>
          <ac:picMkLst>
            <pc:docMk/>
            <pc:sldMk cId="3981878188" sldId="326"/>
            <ac:picMk id="11" creationId="{75ECBCB3-DE41-F558-0F6C-D920BE30189E}"/>
          </ac:picMkLst>
        </pc:picChg>
        <pc:picChg chg="add mod">
          <ac:chgData name="Anupam Sobti" userId="45c1ab29-02d9-49bb-acd3-41ae05d5052e" providerId="ADAL" clId="{06A135D5-EAA2-B548-B927-DC4431581A60}" dt="2023-09-10T20:21:16.614" v="10975" actId="1076"/>
          <ac:picMkLst>
            <pc:docMk/>
            <pc:sldMk cId="3981878188" sldId="326"/>
            <ac:picMk id="12" creationId="{95162DEA-7336-AD67-9B6C-8D8AEDA69188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0T20:26:03.453" v="11126" actId="20577"/>
        <pc:sldMkLst>
          <pc:docMk/>
          <pc:sldMk cId="40165376" sldId="327"/>
        </pc:sldMkLst>
        <pc:spChg chg="mod">
          <ac:chgData name="Anupam Sobti" userId="45c1ab29-02d9-49bb-acd3-41ae05d5052e" providerId="ADAL" clId="{06A135D5-EAA2-B548-B927-DC4431581A60}" dt="2023-09-10T20:23:51.082" v="11001" actId="20577"/>
          <ac:spMkLst>
            <pc:docMk/>
            <pc:sldMk cId="40165376" sldId="327"/>
            <ac:spMk id="2" creationId="{6AE06F29-E9A0-4DDA-519A-56950DC7D9D7}"/>
          </ac:spMkLst>
        </pc:spChg>
        <pc:spChg chg="del mod">
          <ac:chgData name="Anupam Sobti" userId="45c1ab29-02d9-49bb-acd3-41ae05d5052e" providerId="ADAL" clId="{06A135D5-EAA2-B548-B927-DC4431581A60}" dt="2023-09-10T20:23:52.609" v="11002"/>
          <ac:spMkLst>
            <pc:docMk/>
            <pc:sldMk cId="40165376" sldId="327"/>
            <ac:spMk id="3" creationId="{905C86E9-362D-80D5-78B6-630FD5830764}"/>
          </ac:spMkLst>
        </pc:spChg>
        <pc:spChg chg="add mod">
          <ac:chgData name="Anupam Sobti" userId="45c1ab29-02d9-49bb-acd3-41ae05d5052e" providerId="ADAL" clId="{06A135D5-EAA2-B548-B927-DC4431581A60}" dt="2023-09-10T20:24:25.075" v="11081" actId="20577"/>
          <ac:spMkLst>
            <pc:docMk/>
            <pc:sldMk cId="40165376" sldId="327"/>
            <ac:spMk id="5" creationId="{D557E7C0-FFCA-0CAF-5CC1-BF569BE64F26}"/>
          </ac:spMkLst>
        </pc:spChg>
        <pc:spChg chg="add mod">
          <ac:chgData name="Anupam Sobti" userId="45c1ab29-02d9-49bb-acd3-41ae05d5052e" providerId="ADAL" clId="{06A135D5-EAA2-B548-B927-DC4431581A60}" dt="2023-09-10T20:26:03.453" v="11126" actId="20577"/>
          <ac:spMkLst>
            <pc:docMk/>
            <pc:sldMk cId="40165376" sldId="327"/>
            <ac:spMk id="6" creationId="{048CEFDE-1986-12AD-0329-4920FE3CD3B7}"/>
          </ac:spMkLst>
        </pc:spChg>
        <pc:spChg chg="add">
          <ac:chgData name="Anupam Sobti" userId="45c1ab29-02d9-49bb-acd3-41ae05d5052e" providerId="ADAL" clId="{06A135D5-EAA2-B548-B927-DC4431581A60}" dt="2023-09-10T20:23:44.110" v="10977" actId="26606"/>
          <ac:spMkLst>
            <pc:docMk/>
            <pc:sldMk cId="40165376" sldId="327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20:23:44.110" v="10977" actId="26606"/>
          <ac:spMkLst>
            <pc:docMk/>
            <pc:sldMk cId="40165376" sldId="327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0T20:23:55.177" v="11003" actId="1076"/>
          <ac:picMkLst>
            <pc:docMk/>
            <pc:sldMk cId="40165376" sldId="327"/>
            <ac:picMk id="4" creationId="{2EE15644-6E4B-F7EE-3FD3-3E367F3E0AE8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7T10:21:19.528" v="12072" actId="1076"/>
        <pc:sldMkLst>
          <pc:docMk/>
          <pc:sldMk cId="4010769864" sldId="328"/>
        </pc:sldMkLst>
        <pc:spChg chg="mod">
          <ac:chgData name="Anupam Sobti" userId="45c1ab29-02d9-49bb-acd3-41ae05d5052e" providerId="ADAL" clId="{06A135D5-EAA2-B548-B927-DC4431581A60}" dt="2023-09-10T20:26:41.470" v="11135" actId="20577"/>
          <ac:spMkLst>
            <pc:docMk/>
            <pc:sldMk cId="4010769864" sldId="328"/>
            <ac:spMk id="2" creationId="{5EB83A2A-879B-C6E4-A44D-FBD71403E8B7}"/>
          </ac:spMkLst>
        </pc:spChg>
        <pc:spChg chg="del mod">
          <ac:chgData name="Anupam Sobti" userId="45c1ab29-02d9-49bb-acd3-41ae05d5052e" providerId="ADAL" clId="{06A135D5-EAA2-B548-B927-DC4431581A60}" dt="2023-09-16T11:57:19.300" v="11931"/>
          <ac:spMkLst>
            <pc:docMk/>
            <pc:sldMk cId="4010769864" sldId="328"/>
            <ac:spMk id="3" creationId="{D09BAD71-B589-2864-4234-627B487561AC}"/>
          </ac:spMkLst>
        </pc:spChg>
        <pc:spChg chg="add mod">
          <ac:chgData name="Anupam Sobti" userId="45c1ab29-02d9-49bb-acd3-41ae05d5052e" providerId="ADAL" clId="{06A135D5-EAA2-B548-B927-DC4431581A60}" dt="2023-09-16T12:06:12.596" v="12004" actId="20577"/>
          <ac:spMkLst>
            <pc:docMk/>
            <pc:sldMk cId="4010769864" sldId="328"/>
            <ac:spMk id="5" creationId="{93407B9C-636F-1A69-719B-143CEBD090D9}"/>
          </ac:spMkLst>
        </pc:spChg>
        <pc:spChg chg="add">
          <ac:chgData name="Anupam Sobti" userId="45c1ab29-02d9-49bb-acd3-41ae05d5052e" providerId="ADAL" clId="{06A135D5-EAA2-B548-B927-DC4431581A60}" dt="2023-09-10T20:26:37.775" v="11128" actId="26606"/>
          <ac:spMkLst>
            <pc:docMk/>
            <pc:sldMk cId="4010769864" sldId="328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20:26:37.775" v="11128" actId="26606"/>
          <ac:spMkLst>
            <pc:docMk/>
            <pc:sldMk cId="4010769864" sldId="328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0:21:19.528" v="12072" actId="1076"/>
          <ac:picMkLst>
            <pc:docMk/>
            <pc:sldMk cId="4010769864" sldId="328"/>
            <ac:picMk id="3" creationId="{29CCD06E-31EF-1115-1AD7-0E882BA3AF08}"/>
          </ac:picMkLst>
        </pc:picChg>
        <pc:picChg chg="add mod">
          <ac:chgData name="Anupam Sobti" userId="45c1ab29-02d9-49bb-acd3-41ae05d5052e" providerId="ADAL" clId="{06A135D5-EAA2-B548-B927-DC4431581A60}" dt="2023-09-16T11:57:22.549" v="11933" actId="1076"/>
          <ac:picMkLst>
            <pc:docMk/>
            <pc:sldMk cId="4010769864" sldId="328"/>
            <ac:picMk id="4" creationId="{A0B2D88F-9AA5-08FE-917A-1B72E80DDD4B}"/>
          </ac:picMkLst>
        </pc:picChg>
        <pc:picChg chg="add mod">
          <ac:chgData name="Anupam Sobti" userId="45c1ab29-02d9-49bb-acd3-41ae05d5052e" providerId="ADAL" clId="{06A135D5-EAA2-B548-B927-DC4431581A60}" dt="2023-09-17T10:20:42.431" v="12069" actId="1076"/>
          <ac:picMkLst>
            <pc:docMk/>
            <pc:sldMk cId="4010769864" sldId="328"/>
            <ac:picMk id="6" creationId="{E2EF20EE-8590-C3BD-4162-6D851272B073}"/>
          </ac:picMkLst>
        </pc:picChg>
      </pc:sldChg>
      <pc:sldChg chg="addSp delSp modSp new mod ord setBg">
        <pc:chgData name="Anupam Sobti" userId="45c1ab29-02d9-49bb-acd3-41ae05d5052e" providerId="ADAL" clId="{06A135D5-EAA2-B548-B927-DC4431581A60}" dt="2023-09-16T11:53:27.278" v="11919" actId="21"/>
        <pc:sldMkLst>
          <pc:docMk/>
          <pc:sldMk cId="1431349170" sldId="329"/>
        </pc:sldMkLst>
        <pc:spChg chg="mod">
          <ac:chgData name="Anupam Sobti" userId="45c1ab29-02d9-49bb-acd3-41ae05d5052e" providerId="ADAL" clId="{06A135D5-EAA2-B548-B927-DC4431581A60}" dt="2023-09-16T11:08:04.022" v="11749" actId="20577"/>
          <ac:spMkLst>
            <pc:docMk/>
            <pc:sldMk cId="1431349170" sldId="329"/>
            <ac:spMk id="2" creationId="{67DBBA12-CBD5-21BA-C31D-0B2CCAC379BF}"/>
          </ac:spMkLst>
        </pc:spChg>
        <pc:spChg chg="del mod">
          <ac:chgData name="Anupam Sobti" userId="45c1ab29-02d9-49bb-acd3-41ae05d5052e" providerId="ADAL" clId="{06A135D5-EAA2-B548-B927-DC4431581A60}" dt="2023-09-16T11:08:25.901" v="11750"/>
          <ac:spMkLst>
            <pc:docMk/>
            <pc:sldMk cId="1431349170" sldId="329"/>
            <ac:spMk id="3" creationId="{CBDD3617-033E-03EB-D6E8-B0621B2717D0}"/>
          </ac:spMkLst>
        </pc:spChg>
        <pc:spChg chg="add mod">
          <ac:chgData name="Anupam Sobti" userId="45c1ab29-02d9-49bb-acd3-41ae05d5052e" providerId="ADAL" clId="{06A135D5-EAA2-B548-B927-DC4431581A60}" dt="2023-09-16T11:53:17.024" v="11915" actId="1076"/>
          <ac:spMkLst>
            <pc:docMk/>
            <pc:sldMk cId="1431349170" sldId="329"/>
            <ac:spMk id="5" creationId="{30992560-C80F-2630-DB0C-0A6FE755DE26}"/>
          </ac:spMkLst>
        </pc:spChg>
        <pc:spChg chg="add mod">
          <ac:chgData name="Anupam Sobti" userId="45c1ab29-02d9-49bb-acd3-41ae05d5052e" providerId="ADAL" clId="{06A135D5-EAA2-B548-B927-DC4431581A60}" dt="2023-09-16T11:53:20.160" v="11916" actId="1076"/>
          <ac:spMkLst>
            <pc:docMk/>
            <pc:sldMk cId="1431349170" sldId="329"/>
            <ac:spMk id="6" creationId="{E9602BD9-C3FB-0C81-7704-774C87533AA0}"/>
          </ac:spMkLst>
        </pc:spChg>
        <pc:spChg chg="add">
          <ac:chgData name="Anupam Sobti" userId="45c1ab29-02d9-49bb-acd3-41ae05d5052e" providerId="ADAL" clId="{06A135D5-EAA2-B548-B927-DC4431581A60}" dt="2023-09-10T20:26:45.210" v="11137" actId="26606"/>
          <ac:spMkLst>
            <pc:docMk/>
            <pc:sldMk cId="1431349170" sldId="329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20:26:45.210" v="11137" actId="26606"/>
          <ac:spMkLst>
            <pc:docMk/>
            <pc:sldMk cId="1431349170" sldId="329"/>
            <ac:spMk id="10" creationId="{5B8D7907-8AB9-4E98-A576-1A13AECEDF3A}"/>
          </ac:spMkLst>
        </pc:spChg>
        <pc:spChg chg="add mod">
          <ac:chgData name="Anupam Sobti" userId="45c1ab29-02d9-49bb-acd3-41ae05d5052e" providerId="ADAL" clId="{06A135D5-EAA2-B548-B927-DC4431581A60}" dt="2023-09-16T11:52:57.692" v="11913" actId="1076"/>
          <ac:spMkLst>
            <pc:docMk/>
            <pc:sldMk cId="1431349170" sldId="329"/>
            <ac:spMk id="11" creationId="{B0B143BB-2327-2D1D-42D5-91E857C4343E}"/>
          </ac:spMkLst>
        </pc:spChg>
        <pc:spChg chg="add mod">
          <ac:chgData name="Anupam Sobti" userId="45c1ab29-02d9-49bb-acd3-41ae05d5052e" providerId="ADAL" clId="{06A135D5-EAA2-B548-B927-DC4431581A60}" dt="2023-09-16T11:53:08.682" v="11914" actId="1076"/>
          <ac:spMkLst>
            <pc:docMk/>
            <pc:sldMk cId="1431349170" sldId="329"/>
            <ac:spMk id="15" creationId="{F592641F-C6D0-C556-9CBE-EFE05653F7D2}"/>
          </ac:spMkLst>
        </pc:spChg>
        <pc:spChg chg="add del mod">
          <ac:chgData name="Anupam Sobti" userId="45c1ab29-02d9-49bb-acd3-41ae05d5052e" providerId="ADAL" clId="{06A135D5-EAA2-B548-B927-DC4431581A60}" dt="2023-09-16T11:43:57.242" v="11904" actId="478"/>
          <ac:spMkLst>
            <pc:docMk/>
            <pc:sldMk cId="1431349170" sldId="329"/>
            <ac:spMk id="16" creationId="{E51D5902-EC03-DAD3-27B8-F6BE8771D5C4}"/>
          </ac:spMkLst>
        </pc:spChg>
        <pc:spChg chg="add del mod">
          <ac:chgData name="Anupam Sobti" userId="45c1ab29-02d9-49bb-acd3-41ae05d5052e" providerId="ADAL" clId="{06A135D5-EAA2-B548-B927-DC4431581A60}" dt="2023-09-16T11:43:42.997" v="11898"/>
          <ac:spMkLst>
            <pc:docMk/>
            <pc:sldMk cId="1431349170" sldId="329"/>
            <ac:spMk id="17" creationId="{2A6018C4-DA63-411B-9570-F0C47CE30FE0}"/>
          </ac:spMkLst>
        </pc:spChg>
        <pc:spChg chg="add del mod">
          <ac:chgData name="Anupam Sobti" userId="45c1ab29-02d9-49bb-acd3-41ae05d5052e" providerId="ADAL" clId="{06A135D5-EAA2-B548-B927-DC4431581A60}" dt="2023-09-16T11:43:46.491" v="11900"/>
          <ac:spMkLst>
            <pc:docMk/>
            <pc:sldMk cId="1431349170" sldId="329"/>
            <ac:spMk id="18" creationId="{94161D79-D5B7-A3A9-CDCC-03C36FE7CC93}"/>
          </ac:spMkLst>
        </pc:spChg>
        <pc:spChg chg="add mod">
          <ac:chgData name="Anupam Sobti" userId="45c1ab29-02d9-49bb-acd3-41ae05d5052e" providerId="ADAL" clId="{06A135D5-EAA2-B548-B927-DC4431581A60}" dt="2023-09-16T11:43:50.841" v="11902" actId="571"/>
          <ac:spMkLst>
            <pc:docMk/>
            <pc:sldMk cId="1431349170" sldId="329"/>
            <ac:spMk id="19" creationId="{B10222D2-3448-BA4C-7F15-7073F5938D2C}"/>
          </ac:spMkLst>
        </pc:spChg>
        <pc:spChg chg="add mod">
          <ac:chgData name="Anupam Sobti" userId="45c1ab29-02d9-49bb-acd3-41ae05d5052e" providerId="ADAL" clId="{06A135D5-EAA2-B548-B927-DC4431581A60}" dt="2023-09-16T11:52:57.692" v="11913" actId="1076"/>
          <ac:spMkLst>
            <pc:docMk/>
            <pc:sldMk cId="1431349170" sldId="329"/>
            <ac:spMk id="20" creationId="{2BFB2B0B-6141-9813-6E68-3B86873AA320}"/>
          </ac:spMkLst>
        </pc:spChg>
        <pc:spChg chg="add mod">
          <ac:chgData name="Anupam Sobti" userId="45c1ab29-02d9-49bb-acd3-41ae05d5052e" providerId="ADAL" clId="{06A135D5-EAA2-B548-B927-DC4431581A60}" dt="2023-09-16T11:53:08.682" v="11914" actId="1076"/>
          <ac:spMkLst>
            <pc:docMk/>
            <pc:sldMk cId="1431349170" sldId="329"/>
            <ac:spMk id="21" creationId="{A0B5D5FE-C6C6-8EAC-88AC-8F1840C59E91}"/>
          </ac:spMkLst>
        </pc:spChg>
        <pc:picChg chg="add mod">
          <ac:chgData name="Anupam Sobti" userId="45c1ab29-02d9-49bb-acd3-41ae05d5052e" providerId="ADAL" clId="{06A135D5-EAA2-B548-B927-DC4431581A60}" dt="2023-09-16T11:08:31.643" v="11753" actId="1076"/>
          <ac:picMkLst>
            <pc:docMk/>
            <pc:sldMk cId="1431349170" sldId="329"/>
            <ac:picMk id="4" creationId="{91636A33-E272-0E5E-A1EA-BB4A6AEDF8B7}"/>
          </ac:picMkLst>
        </pc:picChg>
        <pc:picChg chg="add mod">
          <ac:chgData name="Anupam Sobti" userId="45c1ab29-02d9-49bb-acd3-41ae05d5052e" providerId="ADAL" clId="{06A135D5-EAA2-B548-B927-DC4431581A60}" dt="2023-09-16T11:39:29.676" v="11841" actId="1076"/>
          <ac:picMkLst>
            <pc:docMk/>
            <pc:sldMk cId="1431349170" sldId="329"/>
            <ac:picMk id="7" creationId="{594D27AC-6F35-A871-2620-BA7BAF4A208E}"/>
          </ac:picMkLst>
        </pc:picChg>
        <pc:picChg chg="add mod">
          <ac:chgData name="Anupam Sobti" userId="45c1ab29-02d9-49bb-acd3-41ae05d5052e" providerId="ADAL" clId="{06A135D5-EAA2-B548-B927-DC4431581A60}" dt="2023-09-16T11:52:57.692" v="11913" actId="1076"/>
          <ac:picMkLst>
            <pc:docMk/>
            <pc:sldMk cId="1431349170" sldId="329"/>
            <ac:picMk id="9" creationId="{56981C0A-066F-9426-3FD2-C2F4446026A1}"/>
          </ac:picMkLst>
        </pc:picChg>
        <pc:picChg chg="add mod">
          <ac:chgData name="Anupam Sobti" userId="45c1ab29-02d9-49bb-acd3-41ae05d5052e" providerId="ADAL" clId="{06A135D5-EAA2-B548-B927-DC4431581A60}" dt="2023-09-16T11:53:08.682" v="11914" actId="1076"/>
          <ac:picMkLst>
            <pc:docMk/>
            <pc:sldMk cId="1431349170" sldId="329"/>
            <ac:picMk id="12" creationId="{A5E8957B-2BA7-7457-3A46-3BE26CA648B4}"/>
          </ac:picMkLst>
        </pc:picChg>
        <pc:picChg chg="add mod">
          <ac:chgData name="Anupam Sobti" userId="45c1ab29-02d9-49bb-acd3-41ae05d5052e" providerId="ADAL" clId="{06A135D5-EAA2-B548-B927-DC4431581A60}" dt="2023-09-16T11:53:08.682" v="11914" actId="1076"/>
          <ac:picMkLst>
            <pc:docMk/>
            <pc:sldMk cId="1431349170" sldId="329"/>
            <ac:picMk id="13" creationId="{24A522D6-8A8E-0082-B87E-2D71B5BD9A0C}"/>
          </ac:picMkLst>
        </pc:picChg>
        <pc:picChg chg="add mod">
          <ac:chgData name="Anupam Sobti" userId="45c1ab29-02d9-49bb-acd3-41ae05d5052e" providerId="ADAL" clId="{06A135D5-EAA2-B548-B927-DC4431581A60}" dt="2023-09-16T11:53:08.682" v="11914" actId="1076"/>
          <ac:picMkLst>
            <pc:docMk/>
            <pc:sldMk cId="1431349170" sldId="329"/>
            <ac:picMk id="14" creationId="{962172DD-8526-48E5-3B04-9EEBB99ED50F}"/>
          </ac:picMkLst>
        </pc:picChg>
        <pc:picChg chg="add del mod">
          <ac:chgData name="Anupam Sobti" userId="45c1ab29-02d9-49bb-acd3-41ae05d5052e" providerId="ADAL" clId="{06A135D5-EAA2-B548-B927-DC4431581A60}" dt="2023-09-16T11:53:27.278" v="11919" actId="21"/>
          <ac:picMkLst>
            <pc:docMk/>
            <pc:sldMk cId="1431349170" sldId="329"/>
            <ac:picMk id="22" creationId="{83B2C71C-9EC3-54FE-D73F-065D4EAF5260}"/>
          </ac:picMkLst>
        </pc:picChg>
      </pc:sldChg>
      <pc:sldChg chg="addSp modSp new add del mod setBg">
        <pc:chgData name="Anupam Sobti" userId="45c1ab29-02d9-49bb-acd3-41ae05d5052e" providerId="ADAL" clId="{06A135D5-EAA2-B548-B927-DC4431581A60}" dt="2023-09-17T11:34:09.741" v="12144" actId="2696"/>
        <pc:sldMkLst>
          <pc:docMk/>
          <pc:sldMk cId="2005833792" sldId="330"/>
        </pc:sldMkLst>
        <pc:spChg chg="mod">
          <ac:chgData name="Anupam Sobti" userId="45c1ab29-02d9-49bb-acd3-41ae05d5052e" providerId="ADAL" clId="{06A135D5-EAA2-B548-B927-DC4431581A60}" dt="2023-09-16T12:20:47.469" v="12018" actId="20577"/>
          <ac:spMkLst>
            <pc:docMk/>
            <pc:sldMk cId="2005833792" sldId="330"/>
            <ac:spMk id="2" creationId="{BC6DC608-E483-F25F-E77D-E2ACD3FC045F}"/>
          </ac:spMkLst>
        </pc:spChg>
        <pc:spChg chg="mod">
          <ac:chgData name="Anupam Sobti" userId="45c1ab29-02d9-49bb-acd3-41ae05d5052e" providerId="ADAL" clId="{06A135D5-EAA2-B548-B927-DC4431581A60}" dt="2023-09-17T10:23:06.488" v="12079" actId="14100"/>
          <ac:spMkLst>
            <pc:docMk/>
            <pc:sldMk cId="2005833792" sldId="330"/>
            <ac:spMk id="3" creationId="{7301E72A-FA22-BD53-A042-3DAD2AFD9F94}"/>
          </ac:spMkLst>
        </pc:spChg>
        <pc:spChg chg="add">
          <ac:chgData name="Anupam Sobti" userId="45c1ab29-02d9-49bb-acd3-41ae05d5052e" providerId="ADAL" clId="{06A135D5-EAA2-B548-B927-DC4431581A60}" dt="2023-09-10T20:27:01.963" v="11142" actId="26606"/>
          <ac:spMkLst>
            <pc:docMk/>
            <pc:sldMk cId="2005833792" sldId="330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0T20:27:01.963" v="11142" actId="26606"/>
          <ac:spMkLst>
            <pc:docMk/>
            <pc:sldMk cId="2005833792" sldId="330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0:23:08.749" v="12080" actId="1076"/>
          <ac:picMkLst>
            <pc:docMk/>
            <pc:sldMk cId="2005833792" sldId="330"/>
            <ac:picMk id="4" creationId="{A087CCE6-F355-4146-A537-A7B2283C26A9}"/>
          </ac:picMkLst>
        </pc:picChg>
        <pc:picChg chg="add mod">
          <ac:chgData name="Anupam Sobti" userId="45c1ab29-02d9-49bb-acd3-41ae05d5052e" providerId="ADAL" clId="{06A135D5-EAA2-B548-B927-DC4431581A60}" dt="2023-09-17T10:23:19.064" v="12085" actId="1076"/>
          <ac:picMkLst>
            <pc:docMk/>
            <pc:sldMk cId="2005833792" sldId="330"/>
            <ac:picMk id="5" creationId="{39F7D736-008E-7A8A-9187-1683C30512EE}"/>
          </ac:picMkLst>
        </pc:picChg>
      </pc:sldChg>
      <pc:sldChg chg="addSp delSp modSp new mod ord setBg">
        <pc:chgData name="Anupam Sobti" userId="45c1ab29-02d9-49bb-acd3-41ae05d5052e" providerId="ADAL" clId="{06A135D5-EAA2-B548-B927-DC4431581A60}" dt="2023-09-16T12:01:55.756" v="11962" actId="14100"/>
        <pc:sldMkLst>
          <pc:docMk/>
          <pc:sldMk cId="932501826" sldId="331"/>
        </pc:sldMkLst>
        <pc:spChg chg="mod">
          <ac:chgData name="Anupam Sobti" userId="45c1ab29-02d9-49bb-acd3-41ae05d5052e" providerId="ADAL" clId="{06A135D5-EAA2-B548-B927-DC4431581A60}" dt="2023-09-10T20:27:35.151" v="11195" actId="20577"/>
          <ac:spMkLst>
            <pc:docMk/>
            <pc:sldMk cId="932501826" sldId="331"/>
            <ac:spMk id="2" creationId="{C6BF79D6-786B-2F11-0AB9-C7596405554E}"/>
          </ac:spMkLst>
        </pc:spChg>
        <pc:spChg chg="del mod">
          <ac:chgData name="Anupam Sobti" userId="45c1ab29-02d9-49bb-acd3-41ae05d5052e" providerId="ADAL" clId="{06A135D5-EAA2-B548-B927-DC4431581A60}" dt="2023-09-16T11:58:18.798" v="11934"/>
          <ac:spMkLst>
            <pc:docMk/>
            <pc:sldMk cId="932501826" sldId="331"/>
            <ac:spMk id="3" creationId="{6C708233-77D5-8FFF-1C73-7451014BD750}"/>
          </ac:spMkLst>
        </pc:spChg>
        <pc:spChg chg="add mod">
          <ac:chgData name="Anupam Sobti" userId="45c1ab29-02d9-49bb-acd3-41ae05d5052e" providerId="ADAL" clId="{06A135D5-EAA2-B548-B927-DC4431581A60}" dt="2023-09-16T11:58:25.974" v="11941" actId="20577"/>
          <ac:spMkLst>
            <pc:docMk/>
            <pc:sldMk cId="932501826" sldId="331"/>
            <ac:spMk id="4" creationId="{933BFB73-5972-4484-D403-39C2B2B8B123}"/>
          </ac:spMkLst>
        </pc:spChg>
        <pc:spChg chg="add del mod">
          <ac:chgData name="Anupam Sobti" userId="45c1ab29-02d9-49bb-acd3-41ae05d5052e" providerId="ADAL" clId="{06A135D5-EAA2-B548-B927-DC4431581A60}" dt="2023-09-16T12:00:28.029" v="11957" actId="478"/>
          <ac:spMkLst>
            <pc:docMk/>
            <pc:sldMk cId="932501826" sldId="331"/>
            <ac:spMk id="6" creationId="{141294F1-7244-B2F8-8E21-D6C09270F4E8}"/>
          </ac:spMkLst>
        </pc:spChg>
        <pc:spChg chg="add">
          <ac:chgData name="Anupam Sobti" userId="45c1ab29-02d9-49bb-acd3-41ae05d5052e" providerId="ADAL" clId="{06A135D5-EAA2-B548-B927-DC4431581A60}" dt="2023-09-10T20:27:28.496" v="11172" actId="26606"/>
          <ac:spMkLst>
            <pc:docMk/>
            <pc:sldMk cId="932501826" sldId="331"/>
            <ac:spMk id="8" creationId="{FAA3B297-9683-4E38-89FA-062C53E13F85}"/>
          </ac:spMkLst>
        </pc:spChg>
        <pc:spChg chg="add del mod">
          <ac:chgData name="Anupam Sobti" userId="45c1ab29-02d9-49bb-acd3-41ae05d5052e" providerId="ADAL" clId="{06A135D5-EAA2-B548-B927-DC4431581A60}" dt="2023-09-16T12:00:25.794" v="11956" actId="478"/>
          <ac:spMkLst>
            <pc:docMk/>
            <pc:sldMk cId="932501826" sldId="331"/>
            <ac:spMk id="9" creationId="{9C549E5E-4F45-0225-DEA3-6FA41B5CD83A}"/>
          </ac:spMkLst>
        </pc:spChg>
        <pc:spChg chg="add">
          <ac:chgData name="Anupam Sobti" userId="45c1ab29-02d9-49bb-acd3-41ae05d5052e" providerId="ADAL" clId="{06A135D5-EAA2-B548-B927-DC4431581A60}" dt="2023-09-10T20:27:28.496" v="11172" actId="26606"/>
          <ac:spMkLst>
            <pc:docMk/>
            <pc:sldMk cId="932501826" sldId="331"/>
            <ac:spMk id="10" creationId="{5B8D7907-8AB9-4E98-A576-1A13AECEDF3A}"/>
          </ac:spMkLst>
        </pc:spChg>
        <pc:spChg chg="add mod">
          <ac:chgData name="Anupam Sobti" userId="45c1ab29-02d9-49bb-acd3-41ae05d5052e" providerId="ADAL" clId="{06A135D5-EAA2-B548-B927-DC4431581A60}" dt="2023-09-16T12:01:55.756" v="11962" actId="14100"/>
          <ac:spMkLst>
            <pc:docMk/>
            <pc:sldMk cId="932501826" sldId="331"/>
            <ac:spMk id="12" creationId="{3B3A596A-A5BA-53E2-6831-D717D2279E4C}"/>
          </ac:spMkLst>
        </pc:spChg>
        <pc:picChg chg="add mod">
          <ac:chgData name="Anupam Sobti" userId="45c1ab29-02d9-49bb-acd3-41ae05d5052e" providerId="ADAL" clId="{06A135D5-EAA2-B548-B927-DC4431581A60}" dt="2023-09-16T11:58:23.264" v="11937" actId="1076"/>
          <ac:picMkLst>
            <pc:docMk/>
            <pc:sldMk cId="932501826" sldId="331"/>
            <ac:picMk id="2050" creationId="{AB0F342D-A88D-47AA-6C88-824B798D113B}"/>
          </ac:picMkLst>
        </pc:picChg>
      </pc:sldChg>
      <pc:sldChg chg="addSp delSp modSp add mod">
        <pc:chgData name="Anupam Sobti" userId="45c1ab29-02d9-49bb-acd3-41ae05d5052e" providerId="ADAL" clId="{06A135D5-EAA2-B548-B927-DC4431581A60}" dt="2023-09-16T10:26:47.166" v="11496"/>
        <pc:sldMkLst>
          <pc:docMk/>
          <pc:sldMk cId="4222378905" sldId="332"/>
        </pc:sldMkLst>
        <pc:spChg chg="mod">
          <ac:chgData name="Anupam Sobti" userId="45c1ab29-02d9-49bb-acd3-41ae05d5052e" providerId="ADAL" clId="{06A135D5-EAA2-B548-B927-DC4431581A60}" dt="2023-09-16T09:56:01.371" v="11214" actId="20577"/>
          <ac:spMkLst>
            <pc:docMk/>
            <pc:sldMk cId="4222378905" sldId="332"/>
            <ac:spMk id="2" creationId="{6AE06F29-E9A0-4DDA-519A-56950DC7D9D7}"/>
          </ac:spMkLst>
        </pc:spChg>
        <pc:spChg chg="del mod">
          <ac:chgData name="Anupam Sobti" userId="45c1ab29-02d9-49bb-acd3-41ae05d5052e" providerId="ADAL" clId="{06A135D5-EAA2-B548-B927-DC4431581A60}" dt="2023-09-16T10:01:45.935" v="11272" actId="478"/>
          <ac:spMkLst>
            <pc:docMk/>
            <pc:sldMk cId="4222378905" sldId="332"/>
            <ac:spMk id="5" creationId="{D557E7C0-FFCA-0CAF-5CC1-BF569BE64F26}"/>
          </ac:spMkLst>
        </pc:spChg>
        <pc:spChg chg="mod">
          <ac:chgData name="Anupam Sobti" userId="45c1ab29-02d9-49bb-acd3-41ae05d5052e" providerId="ADAL" clId="{06A135D5-EAA2-B548-B927-DC4431581A60}" dt="2023-09-16T10:03:46.101" v="11282" actId="14100"/>
          <ac:spMkLst>
            <pc:docMk/>
            <pc:sldMk cId="4222378905" sldId="332"/>
            <ac:spMk id="6" creationId="{048CEFDE-1986-12AD-0329-4920FE3CD3B7}"/>
          </ac:spMkLst>
        </pc:spChg>
        <pc:spChg chg="add del mod">
          <ac:chgData name="Anupam Sobti" userId="45c1ab29-02d9-49bb-acd3-41ae05d5052e" providerId="ADAL" clId="{06A135D5-EAA2-B548-B927-DC4431581A60}" dt="2023-09-16T09:56:09.826" v="11218" actId="478"/>
          <ac:spMkLst>
            <pc:docMk/>
            <pc:sldMk cId="4222378905" sldId="332"/>
            <ac:spMk id="7" creationId="{23F769E0-CFB4-21CF-45C3-D2EADAA53323}"/>
          </ac:spMkLst>
        </pc:spChg>
        <pc:spChg chg="add del mod">
          <ac:chgData name="Anupam Sobti" userId="45c1ab29-02d9-49bb-acd3-41ae05d5052e" providerId="ADAL" clId="{06A135D5-EAA2-B548-B927-DC4431581A60}" dt="2023-09-16T10:26:47.166" v="11496"/>
          <ac:spMkLst>
            <pc:docMk/>
            <pc:sldMk cId="4222378905" sldId="332"/>
            <ac:spMk id="13" creationId="{576352DC-419F-C233-9DDE-E0324EC1C69E}"/>
          </ac:spMkLst>
        </pc:spChg>
        <pc:picChg chg="del">
          <ac:chgData name="Anupam Sobti" userId="45c1ab29-02d9-49bb-acd3-41ae05d5052e" providerId="ADAL" clId="{06A135D5-EAA2-B548-B927-DC4431581A60}" dt="2023-09-16T09:56:03.442" v="11215" actId="478"/>
          <ac:picMkLst>
            <pc:docMk/>
            <pc:sldMk cId="4222378905" sldId="332"/>
            <ac:picMk id="4" creationId="{2EE15644-6E4B-F7EE-3FD3-3E367F3E0AE8}"/>
          </ac:picMkLst>
        </pc:picChg>
        <pc:picChg chg="add mod">
          <ac:chgData name="Anupam Sobti" userId="45c1ab29-02d9-49bb-acd3-41ae05d5052e" providerId="ADAL" clId="{06A135D5-EAA2-B548-B927-DC4431581A60}" dt="2023-09-16T10:03:40.762" v="11280" actId="1076"/>
          <ac:picMkLst>
            <pc:docMk/>
            <pc:sldMk cId="4222378905" sldId="332"/>
            <ac:picMk id="9" creationId="{DD49108F-D7B5-574C-90C3-C6B8DC7997B1}"/>
          </ac:picMkLst>
        </pc:picChg>
        <pc:picChg chg="add mod">
          <ac:chgData name="Anupam Sobti" userId="45c1ab29-02d9-49bb-acd3-41ae05d5052e" providerId="ADAL" clId="{06A135D5-EAA2-B548-B927-DC4431581A60}" dt="2023-09-16T10:04:15.857" v="11291" actId="166"/>
          <ac:picMkLst>
            <pc:docMk/>
            <pc:sldMk cId="4222378905" sldId="332"/>
            <ac:picMk id="11" creationId="{BF8AE337-14B1-7323-5F29-16C8C1992598}"/>
          </ac:picMkLst>
        </pc:picChg>
        <pc:picChg chg="add mod">
          <ac:chgData name="Anupam Sobti" userId="45c1ab29-02d9-49bb-acd3-41ae05d5052e" providerId="ADAL" clId="{06A135D5-EAA2-B548-B927-DC4431581A60}" dt="2023-09-16T10:04:09.626" v="11290" actId="1076"/>
          <ac:picMkLst>
            <pc:docMk/>
            <pc:sldMk cId="4222378905" sldId="332"/>
            <ac:picMk id="12" creationId="{3C861A68-A671-2BE3-01D3-E376CD24B03E}"/>
          </ac:picMkLst>
        </pc:picChg>
        <pc:picChg chg="add del mod">
          <ac:chgData name="Anupam Sobti" userId="45c1ab29-02d9-49bb-acd3-41ae05d5052e" providerId="ADAL" clId="{06A135D5-EAA2-B548-B927-DC4431581A60}" dt="2023-09-16T10:26:46.598" v="11494" actId="21"/>
          <ac:picMkLst>
            <pc:docMk/>
            <pc:sldMk cId="4222378905" sldId="332"/>
            <ac:picMk id="15" creationId="{D95C59AE-752F-D442-C80A-54E7808440EE}"/>
          </ac:picMkLst>
        </pc:picChg>
      </pc:sldChg>
      <pc:sldChg chg="new del">
        <pc:chgData name="Anupam Sobti" userId="45c1ab29-02d9-49bb-acd3-41ae05d5052e" providerId="ADAL" clId="{06A135D5-EAA2-B548-B927-DC4431581A60}" dt="2023-09-16T10:08:52.129" v="11293" actId="680"/>
        <pc:sldMkLst>
          <pc:docMk/>
          <pc:sldMk cId="1760905385" sldId="333"/>
        </pc:sldMkLst>
      </pc:sldChg>
      <pc:sldChg chg="addSp delSp modSp add mod">
        <pc:chgData name="Anupam Sobti" userId="45c1ab29-02d9-49bb-acd3-41ae05d5052e" providerId="ADAL" clId="{06A135D5-EAA2-B548-B927-DC4431581A60}" dt="2023-09-16T10:15:45.730" v="11376" actId="1076"/>
        <pc:sldMkLst>
          <pc:docMk/>
          <pc:sldMk cId="3368880287" sldId="333"/>
        </pc:sldMkLst>
        <pc:spChg chg="mod">
          <ac:chgData name="Anupam Sobti" userId="45c1ab29-02d9-49bb-acd3-41ae05d5052e" providerId="ADAL" clId="{06A135D5-EAA2-B548-B927-DC4431581A60}" dt="2023-09-16T10:15:35.743" v="11363" actId="20577"/>
          <ac:spMkLst>
            <pc:docMk/>
            <pc:sldMk cId="3368880287" sldId="333"/>
            <ac:spMk id="2" creationId="{6AE06F29-E9A0-4DDA-519A-56950DC7D9D7}"/>
          </ac:spMkLst>
        </pc:spChg>
        <pc:spChg chg="del">
          <ac:chgData name="Anupam Sobti" userId="45c1ab29-02d9-49bb-acd3-41ae05d5052e" providerId="ADAL" clId="{06A135D5-EAA2-B548-B927-DC4431581A60}" dt="2023-09-16T10:09:03.452" v="11306" actId="478"/>
          <ac:spMkLst>
            <pc:docMk/>
            <pc:sldMk cId="3368880287" sldId="333"/>
            <ac:spMk id="5" creationId="{D557E7C0-FFCA-0CAF-5CC1-BF569BE64F26}"/>
          </ac:spMkLst>
        </pc:spChg>
        <pc:spChg chg="del">
          <ac:chgData name="Anupam Sobti" userId="45c1ab29-02d9-49bb-acd3-41ae05d5052e" providerId="ADAL" clId="{06A135D5-EAA2-B548-B927-DC4431581A60}" dt="2023-09-16T10:09:03.452" v="11306" actId="478"/>
          <ac:spMkLst>
            <pc:docMk/>
            <pc:sldMk cId="3368880287" sldId="333"/>
            <ac:spMk id="6" creationId="{048CEFDE-1986-12AD-0329-4920FE3CD3B7}"/>
          </ac:spMkLst>
        </pc:spChg>
        <pc:spChg chg="add del mod">
          <ac:chgData name="Anupam Sobti" userId="45c1ab29-02d9-49bb-acd3-41ae05d5052e" providerId="ADAL" clId="{06A135D5-EAA2-B548-B927-DC4431581A60}" dt="2023-09-16T10:09:05.722" v="11307" actId="478"/>
          <ac:spMkLst>
            <pc:docMk/>
            <pc:sldMk cId="3368880287" sldId="333"/>
            <ac:spMk id="7" creationId="{A5EF677C-6573-FD9B-FA89-8FF4D40FACDD}"/>
          </ac:spMkLst>
        </pc:spChg>
        <pc:spChg chg="add mod">
          <ac:chgData name="Anupam Sobti" userId="45c1ab29-02d9-49bb-acd3-41ae05d5052e" providerId="ADAL" clId="{06A135D5-EAA2-B548-B927-DC4431581A60}" dt="2023-09-16T10:15:24.287" v="11346" actId="1076"/>
          <ac:spMkLst>
            <pc:docMk/>
            <pc:sldMk cId="3368880287" sldId="333"/>
            <ac:spMk id="13" creationId="{58FD74D6-071D-5227-C996-37FF71053014}"/>
          </ac:spMkLst>
        </pc:spChg>
        <pc:spChg chg="add mod">
          <ac:chgData name="Anupam Sobti" userId="45c1ab29-02d9-49bb-acd3-41ae05d5052e" providerId="ADAL" clId="{06A135D5-EAA2-B548-B927-DC4431581A60}" dt="2023-09-16T10:15:45.730" v="11376" actId="1076"/>
          <ac:spMkLst>
            <pc:docMk/>
            <pc:sldMk cId="3368880287" sldId="333"/>
            <ac:spMk id="14" creationId="{52550885-8854-A8B6-992B-FEE99665279A}"/>
          </ac:spMkLst>
        </pc:spChg>
        <pc:picChg chg="del">
          <ac:chgData name="Anupam Sobti" userId="45c1ab29-02d9-49bb-acd3-41ae05d5052e" providerId="ADAL" clId="{06A135D5-EAA2-B548-B927-DC4431581A60}" dt="2023-09-16T10:09:03.452" v="11306" actId="478"/>
          <ac:picMkLst>
            <pc:docMk/>
            <pc:sldMk cId="3368880287" sldId="333"/>
            <ac:picMk id="4" creationId="{2EE15644-6E4B-F7EE-3FD3-3E367F3E0AE8}"/>
          </ac:picMkLst>
        </pc:picChg>
        <pc:picChg chg="add mod">
          <ac:chgData name="Anupam Sobti" userId="45c1ab29-02d9-49bb-acd3-41ae05d5052e" providerId="ADAL" clId="{06A135D5-EAA2-B548-B927-DC4431581A60}" dt="2023-09-16T10:15:08.601" v="11323" actId="1076"/>
          <ac:picMkLst>
            <pc:docMk/>
            <pc:sldMk cId="3368880287" sldId="333"/>
            <ac:picMk id="9" creationId="{11C20D7D-F963-047C-8521-58F29F9E88E0}"/>
          </ac:picMkLst>
        </pc:picChg>
        <pc:picChg chg="add mod">
          <ac:chgData name="Anupam Sobti" userId="45c1ab29-02d9-49bb-acd3-41ae05d5052e" providerId="ADAL" clId="{06A135D5-EAA2-B548-B927-DC4431581A60}" dt="2023-09-16T10:15:08.601" v="11323" actId="1076"/>
          <ac:picMkLst>
            <pc:docMk/>
            <pc:sldMk cId="3368880287" sldId="333"/>
            <ac:picMk id="11" creationId="{337BC819-5189-75BD-2A15-29E4F5C33AD2}"/>
          </ac:picMkLst>
        </pc:picChg>
        <pc:picChg chg="add mod">
          <ac:chgData name="Anupam Sobti" userId="45c1ab29-02d9-49bb-acd3-41ae05d5052e" providerId="ADAL" clId="{06A135D5-EAA2-B548-B927-DC4431581A60}" dt="2023-09-16T10:15:08.601" v="11323" actId="1076"/>
          <ac:picMkLst>
            <pc:docMk/>
            <pc:sldMk cId="3368880287" sldId="333"/>
            <ac:picMk id="12" creationId="{A47B6447-7028-39B4-94E5-4892F4BB7F53}"/>
          </ac:picMkLst>
        </pc:picChg>
        <pc:picChg chg="add mod">
          <ac:chgData name="Anupam Sobti" userId="45c1ab29-02d9-49bb-acd3-41ae05d5052e" providerId="ADAL" clId="{06A135D5-EAA2-B548-B927-DC4431581A60}" dt="2023-09-16T10:15:16.750" v="11326" actId="1076"/>
          <ac:picMkLst>
            <pc:docMk/>
            <pc:sldMk cId="3368880287" sldId="333"/>
            <ac:picMk id="1026" creationId="{D6603E06-5D95-352B-647F-690E607445A8}"/>
          </ac:picMkLst>
        </pc:picChg>
      </pc:sldChg>
      <pc:sldChg chg="addSp delSp modSp add mod setBg modAnim">
        <pc:chgData name="Anupam Sobti" userId="45c1ab29-02d9-49bb-acd3-41ae05d5052e" providerId="ADAL" clId="{06A135D5-EAA2-B548-B927-DC4431581A60}" dt="2023-09-16T10:27:42.680" v="11501"/>
        <pc:sldMkLst>
          <pc:docMk/>
          <pc:sldMk cId="4004848939" sldId="334"/>
        </pc:sldMkLst>
        <pc:spChg chg="mod">
          <ac:chgData name="Anupam Sobti" userId="45c1ab29-02d9-49bb-acd3-41ae05d5052e" providerId="ADAL" clId="{06A135D5-EAA2-B548-B927-DC4431581A60}" dt="2023-09-16T10:20:24.139" v="11449" actId="26606"/>
          <ac:spMkLst>
            <pc:docMk/>
            <pc:sldMk cId="4004848939" sldId="334"/>
            <ac:spMk id="2" creationId="{6AE06F29-E9A0-4DDA-519A-56950DC7D9D7}"/>
          </ac:spMkLst>
        </pc:spChg>
        <pc:spChg chg="add del mod">
          <ac:chgData name="Anupam Sobti" userId="45c1ab29-02d9-49bb-acd3-41ae05d5052e" providerId="ADAL" clId="{06A135D5-EAA2-B548-B927-DC4431581A60}" dt="2023-09-16T10:20:09.674" v="11446"/>
          <ac:spMkLst>
            <pc:docMk/>
            <pc:sldMk cId="4004848939" sldId="334"/>
            <ac:spMk id="3" creationId="{695C6D33-85FB-6D39-63C1-8A09B8FCF849}"/>
          </ac:spMkLst>
        </pc:spChg>
        <pc:spChg chg="del">
          <ac:chgData name="Anupam Sobti" userId="45c1ab29-02d9-49bb-acd3-41ae05d5052e" providerId="ADAL" clId="{06A135D5-EAA2-B548-B927-DC4431581A60}" dt="2023-09-16T10:18:14.749" v="11394" actId="478"/>
          <ac:spMkLst>
            <pc:docMk/>
            <pc:sldMk cId="4004848939" sldId="334"/>
            <ac:spMk id="6" creationId="{048CEFDE-1986-12AD-0329-4920FE3CD3B7}"/>
          </ac:spMkLst>
        </pc:spChg>
        <pc:spChg chg="add mod ord">
          <ac:chgData name="Anupam Sobti" userId="45c1ab29-02d9-49bb-acd3-41ae05d5052e" providerId="ADAL" clId="{06A135D5-EAA2-B548-B927-DC4431581A60}" dt="2023-09-16T10:25:26.149" v="11485" actId="1076"/>
          <ac:spMkLst>
            <pc:docMk/>
            <pc:sldMk cId="4004848939" sldId="334"/>
            <ac:spMk id="7" creationId="{A0182515-52BF-1249-2FEC-90E60F7A3728}"/>
          </ac:spMkLst>
        </pc:spChg>
        <pc:spChg chg="add del">
          <ac:chgData name="Anupam Sobti" userId="45c1ab29-02d9-49bb-acd3-41ae05d5052e" providerId="ADAL" clId="{06A135D5-EAA2-B548-B927-DC4431581A60}" dt="2023-09-16T10:20:24.139" v="11449" actId="26606"/>
          <ac:spMkLst>
            <pc:docMk/>
            <pc:sldMk cId="4004848939" sldId="334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9-16T10:20:24.139" v="11449" actId="26606"/>
          <ac:spMkLst>
            <pc:docMk/>
            <pc:sldMk cId="4004848939" sldId="334"/>
            <ac:spMk id="10" creationId="{5B8D7907-8AB9-4E98-A576-1A13AECEDF3A}"/>
          </ac:spMkLst>
        </pc:spChg>
        <pc:spChg chg="add mod">
          <ac:chgData name="Anupam Sobti" userId="45c1ab29-02d9-49bb-acd3-41ae05d5052e" providerId="ADAL" clId="{06A135D5-EAA2-B548-B927-DC4431581A60}" dt="2023-09-16T10:25:20.115" v="11484" actId="20577"/>
          <ac:spMkLst>
            <pc:docMk/>
            <pc:sldMk cId="4004848939" sldId="334"/>
            <ac:spMk id="15" creationId="{A13E5746-F575-FA0F-E782-57609DB33299}"/>
          </ac:spMkLst>
        </pc:spChg>
        <pc:spChg chg="add del">
          <ac:chgData name="Anupam Sobti" userId="45c1ab29-02d9-49bb-acd3-41ae05d5052e" providerId="ADAL" clId="{06A135D5-EAA2-B548-B927-DC4431581A60}" dt="2023-09-16T10:20:24.139" v="11449" actId="26606"/>
          <ac:spMkLst>
            <pc:docMk/>
            <pc:sldMk cId="4004848939" sldId="334"/>
            <ac:spMk id="19" creationId="{9E10BDB4-64F2-477D-A03B-9F8352D5E02E}"/>
          </ac:spMkLst>
        </pc:spChg>
        <pc:spChg chg="add del">
          <ac:chgData name="Anupam Sobti" userId="45c1ab29-02d9-49bb-acd3-41ae05d5052e" providerId="ADAL" clId="{06A135D5-EAA2-B548-B927-DC4431581A60}" dt="2023-09-16T10:20:24.139" v="11449" actId="26606"/>
          <ac:spMkLst>
            <pc:docMk/>
            <pc:sldMk cId="4004848939" sldId="334"/>
            <ac:spMk id="21" creationId="{887F59F2-5FBC-40CD-AD35-376AECE49EA6}"/>
          </ac:spMkLst>
        </pc:spChg>
        <pc:spChg chg="add del">
          <ac:chgData name="Anupam Sobti" userId="45c1ab29-02d9-49bb-acd3-41ae05d5052e" providerId="ADAL" clId="{06A135D5-EAA2-B548-B927-DC4431581A60}" dt="2023-09-16T10:20:24.139" v="11449" actId="26606"/>
          <ac:spMkLst>
            <pc:docMk/>
            <pc:sldMk cId="4004848939" sldId="334"/>
            <ac:spMk id="23" creationId="{A133035C-46AF-4B6B-A264-C0D48C50BA93}"/>
          </ac:spMkLst>
        </pc:spChg>
        <pc:picChg chg="add mod ord">
          <ac:chgData name="Anupam Sobti" userId="45c1ab29-02d9-49bb-acd3-41ae05d5052e" providerId="ADAL" clId="{06A135D5-EAA2-B548-B927-DC4431581A60}" dt="2023-09-16T10:20:24.139" v="11449" actId="26606"/>
          <ac:picMkLst>
            <pc:docMk/>
            <pc:sldMk cId="4004848939" sldId="334"/>
            <ac:picMk id="4" creationId="{14B66EE3-81F3-80C8-391F-93DCDE2B2D9F}"/>
          </ac:picMkLst>
        </pc:picChg>
        <pc:picChg chg="add mod ord">
          <ac:chgData name="Anupam Sobti" userId="45c1ab29-02d9-49bb-acd3-41ae05d5052e" providerId="ADAL" clId="{06A135D5-EAA2-B548-B927-DC4431581A60}" dt="2023-09-16T10:20:24.139" v="11449" actId="26606"/>
          <ac:picMkLst>
            <pc:docMk/>
            <pc:sldMk cId="4004848939" sldId="334"/>
            <ac:picMk id="5" creationId="{A7F1F655-205E-26DE-E28C-51F6860A3515}"/>
          </ac:picMkLst>
        </pc:picChg>
        <pc:picChg chg="del">
          <ac:chgData name="Anupam Sobti" userId="45c1ab29-02d9-49bb-acd3-41ae05d5052e" providerId="ADAL" clId="{06A135D5-EAA2-B548-B927-DC4431581A60}" dt="2023-09-16T10:18:14.749" v="11394" actId="478"/>
          <ac:picMkLst>
            <pc:docMk/>
            <pc:sldMk cId="4004848939" sldId="334"/>
            <ac:picMk id="9" creationId="{DD49108F-D7B5-574C-90C3-C6B8DC7997B1}"/>
          </ac:picMkLst>
        </pc:picChg>
        <pc:picChg chg="del">
          <ac:chgData name="Anupam Sobti" userId="45c1ab29-02d9-49bb-acd3-41ae05d5052e" providerId="ADAL" clId="{06A135D5-EAA2-B548-B927-DC4431581A60}" dt="2023-09-16T10:18:14.749" v="11394" actId="478"/>
          <ac:picMkLst>
            <pc:docMk/>
            <pc:sldMk cId="4004848939" sldId="334"/>
            <ac:picMk id="11" creationId="{BF8AE337-14B1-7323-5F29-16C8C1992598}"/>
          </ac:picMkLst>
        </pc:picChg>
        <pc:picChg chg="del">
          <ac:chgData name="Anupam Sobti" userId="45c1ab29-02d9-49bb-acd3-41ae05d5052e" providerId="ADAL" clId="{06A135D5-EAA2-B548-B927-DC4431581A60}" dt="2023-09-16T10:18:14.749" v="11394" actId="478"/>
          <ac:picMkLst>
            <pc:docMk/>
            <pc:sldMk cId="4004848939" sldId="334"/>
            <ac:picMk id="12" creationId="{3C861A68-A671-2BE3-01D3-E376CD24B03E}"/>
          </ac:picMkLst>
        </pc:picChg>
        <pc:picChg chg="add mod">
          <ac:chgData name="Anupam Sobti" userId="45c1ab29-02d9-49bb-acd3-41ae05d5052e" providerId="ADAL" clId="{06A135D5-EAA2-B548-B927-DC4431581A60}" dt="2023-09-16T10:20:24.139" v="11449" actId="26606"/>
          <ac:picMkLst>
            <pc:docMk/>
            <pc:sldMk cId="4004848939" sldId="334"/>
            <ac:picMk id="13" creationId="{86035C10-9B70-E078-D170-D6817C10FC0A}"/>
          </ac:picMkLst>
        </pc:picChg>
        <pc:picChg chg="add mod">
          <ac:chgData name="Anupam Sobti" userId="45c1ab29-02d9-49bb-acd3-41ae05d5052e" providerId="ADAL" clId="{06A135D5-EAA2-B548-B927-DC4431581A60}" dt="2023-09-16T10:20:33.433" v="11452" actId="1076"/>
          <ac:picMkLst>
            <pc:docMk/>
            <pc:sldMk cId="4004848939" sldId="334"/>
            <ac:picMk id="14" creationId="{15105307-BC47-2DF1-CB00-7879B535FFC9}"/>
          </ac:picMkLst>
        </pc:picChg>
        <pc:picChg chg="add mod">
          <ac:chgData name="Anupam Sobti" userId="45c1ab29-02d9-49bb-acd3-41ae05d5052e" providerId="ADAL" clId="{06A135D5-EAA2-B548-B927-DC4431581A60}" dt="2023-09-16T10:26:54.997" v="11500" actId="1076"/>
          <ac:picMkLst>
            <pc:docMk/>
            <pc:sldMk cId="4004848939" sldId="334"/>
            <ac:picMk id="16" creationId="{0F2C554D-E638-93AE-E658-AA5FC82D18A3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6T11:57:10.734" v="11930" actId="14100"/>
        <pc:sldMkLst>
          <pc:docMk/>
          <pc:sldMk cId="1482802547" sldId="335"/>
        </pc:sldMkLst>
        <pc:spChg chg="mod">
          <ac:chgData name="Anupam Sobti" userId="45c1ab29-02d9-49bb-acd3-41ae05d5052e" providerId="ADAL" clId="{06A135D5-EAA2-B548-B927-DC4431581A60}" dt="2023-09-16T11:19:40.765" v="11760" actId="404"/>
          <ac:spMkLst>
            <pc:docMk/>
            <pc:sldMk cId="1482802547" sldId="335"/>
            <ac:spMk id="2" creationId="{9498D14D-43E9-447B-44B4-072556FB93E0}"/>
          </ac:spMkLst>
        </pc:spChg>
        <pc:spChg chg="del mod">
          <ac:chgData name="Anupam Sobti" userId="45c1ab29-02d9-49bb-acd3-41ae05d5052e" providerId="ADAL" clId="{06A135D5-EAA2-B548-B927-DC4431581A60}" dt="2023-09-16T11:26:56.321" v="11763" actId="478"/>
          <ac:spMkLst>
            <pc:docMk/>
            <pc:sldMk cId="1482802547" sldId="335"/>
            <ac:spMk id="3" creationId="{C13EAE2F-1AE8-D628-6216-FD84EF598A2A}"/>
          </ac:spMkLst>
        </pc:spChg>
        <pc:spChg chg="add del mod">
          <ac:chgData name="Anupam Sobti" userId="45c1ab29-02d9-49bb-acd3-41ae05d5052e" providerId="ADAL" clId="{06A135D5-EAA2-B548-B927-DC4431581A60}" dt="2023-09-16T11:27:06.170" v="11774" actId="478"/>
          <ac:spMkLst>
            <pc:docMk/>
            <pc:sldMk cId="1482802547" sldId="335"/>
            <ac:spMk id="7" creationId="{EBE18418-D5C8-6D2B-8A41-101ECB51CEBC}"/>
          </ac:spMkLst>
        </pc:spChg>
        <pc:spChg chg="add">
          <ac:chgData name="Anupam Sobti" userId="45c1ab29-02d9-49bb-acd3-41ae05d5052e" providerId="ADAL" clId="{06A135D5-EAA2-B548-B927-DC4431581A60}" dt="2023-09-16T10:53:05.939" v="11503" actId="26606"/>
          <ac:spMkLst>
            <pc:docMk/>
            <pc:sldMk cId="1482802547" sldId="335"/>
            <ac:spMk id="8" creationId="{FAA3B297-9683-4E38-89FA-062C53E13F85}"/>
          </ac:spMkLst>
        </pc:spChg>
        <pc:spChg chg="add mod">
          <ac:chgData name="Anupam Sobti" userId="45c1ab29-02d9-49bb-acd3-41ae05d5052e" providerId="ADAL" clId="{06A135D5-EAA2-B548-B927-DC4431581A60}" dt="2023-09-16T11:27:02.852" v="11772" actId="1076"/>
          <ac:spMkLst>
            <pc:docMk/>
            <pc:sldMk cId="1482802547" sldId="335"/>
            <ac:spMk id="9" creationId="{F6DC6A63-CE08-551F-2E85-32C4671EB849}"/>
          </ac:spMkLst>
        </pc:spChg>
        <pc:spChg chg="add">
          <ac:chgData name="Anupam Sobti" userId="45c1ab29-02d9-49bb-acd3-41ae05d5052e" providerId="ADAL" clId="{06A135D5-EAA2-B548-B927-DC4431581A60}" dt="2023-09-16T10:53:05.939" v="11503" actId="26606"/>
          <ac:spMkLst>
            <pc:docMk/>
            <pc:sldMk cId="1482802547" sldId="335"/>
            <ac:spMk id="10" creationId="{5B8D7907-8AB9-4E98-A576-1A13AECEDF3A}"/>
          </ac:spMkLst>
        </pc:spChg>
        <pc:picChg chg="add del mod">
          <ac:chgData name="Anupam Sobti" userId="45c1ab29-02d9-49bb-acd3-41ae05d5052e" providerId="ADAL" clId="{06A135D5-EAA2-B548-B927-DC4431581A60}" dt="2023-09-16T11:04:09.473" v="11626" actId="21"/>
          <ac:picMkLst>
            <pc:docMk/>
            <pc:sldMk cId="1482802547" sldId="335"/>
            <ac:picMk id="4" creationId="{B390AE1D-8FB1-F860-0327-8E065C0F7C04}"/>
          </ac:picMkLst>
        </pc:picChg>
        <pc:picChg chg="add mod">
          <ac:chgData name="Anupam Sobti" userId="45c1ab29-02d9-49bb-acd3-41ae05d5052e" providerId="ADAL" clId="{06A135D5-EAA2-B548-B927-DC4431581A60}" dt="2023-09-16T11:57:10.734" v="11930" actId="14100"/>
          <ac:picMkLst>
            <pc:docMk/>
            <pc:sldMk cId="1482802547" sldId="335"/>
            <ac:picMk id="5" creationId="{FFA5D28E-EDCE-103F-B76E-1715C6BB7066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6T11:07:08.887" v="11737" actId="1076"/>
        <pc:sldMkLst>
          <pc:docMk/>
          <pc:sldMk cId="537832133" sldId="336"/>
        </pc:sldMkLst>
        <pc:spChg chg="mod">
          <ac:chgData name="Anupam Sobti" userId="45c1ab29-02d9-49bb-acd3-41ae05d5052e" providerId="ADAL" clId="{06A135D5-EAA2-B548-B927-DC4431581A60}" dt="2023-09-16T11:04:06.578" v="11625" actId="20577"/>
          <ac:spMkLst>
            <pc:docMk/>
            <pc:sldMk cId="537832133" sldId="336"/>
            <ac:spMk id="2" creationId="{53B78192-1E75-95AD-D7D6-C2FBBC4AEFAE}"/>
          </ac:spMkLst>
        </pc:spChg>
        <pc:spChg chg="del mod">
          <ac:chgData name="Anupam Sobti" userId="45c1ab29-02d9-49bb-acd3-41ae05d5052e" providerId="ADAL" clId="{06A135D5-EAA2-B548-B927-DC4431581A60}" dt="2023-09-16T11:04:11.531" v="11627"/>
          <ac:spMkLst>
            <pc:docMk/>
            <pc:sldMk cId="537832133" sldId="336"/>
            <ac:spMk id="3" creationId="{6AC1405B-E8CE-74F6-2B0C-EF5C69646DF5}"/>
          </ac:spMkLst>
        </pc:spChg>
        <pc:spChg chg="add mod">
          <ac:chgData name="Anupam Sobti" userId="45c1ab29-02d9-49bb-acd3-41ae05d5052e" providerId="ADAL" clId="{06A135D5-EAA2-B548-B927-DC4431581A60}" dt="2023-09-16T11:06:31.071" v="11730" actId="1076"/>
          <ac:spMkLst>
            <pc:docMk/>
            <pc:sldMk cId="537832133" sldId="336"/>
            <ac:spMk id="5" creationId="{3DBCC4BA-0A88-D1B9-980C-4C95AC198772}"/>
          </ac:spMkLst>
        </pc:spChg>
        <pc:spChg chg="add mod">
          <ac:chgData name="Anupam Sobti" userId="45c1ab29-02d9-49bb-acd3-41ae05d5052e" providerId="ADAL" clId="{06A135D5-EAA2-B548-B927-DC4431581A60}" dt="2023-09-16T11:06:31.071" v="11730" actId="1076"/>
          <ac:spMkLst>
            <pc:docMk/>
            <pc:sldMk cId="537832133" sldId="336"/>
            <ac:spMk id="6" creationId="{4E7DEADE-3B59-29FE-7EDA-CFBFBB6AC16F}"/>
          </ac:spMkLst>
        </pc:spChg>
        <pc:spChg chg="add mod">
          <ac:chgData name="Anupam Sobti" userId="45c1ab29-02d9-49bb-acd3-41ae05d5052e" providerId="ADAL" clId="{06A135D5-EAA2-B548-B927-DC4431581A60}" dt="2023-09-16T11:05:43.395" v="11724" actId="14100"/>
          <ac:spMkLst>
            <pc:docMk/>
            <pc:sldMk cId="537832133" sldId="336"/>
            <ac:spMk id="7" creationId="{A21F782E-E0FB-20A4-6D4A-6DB527644F2D}"/>
          </ac:spMkLst>
        </pc:spChg>
        <pc:spChg chg="add">
          <ac:chgData name="Anupam Sobti" userId="45c1ab29-02d9-49bb-acd3-41ae05d5052e" providerId="ADAL" clId="{06A135D5-EAA2-B548-B927-DC4431581A60}" dt="2023-09-16T11:04:02.255" v="11617" actId="26606"/>
          <ac:spMkLst>
            <pc:docMk/>
            <pc:sldMk cId="537832133" sldId="336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6T11:04:02.255" v="11617" actId="26606"/>
          <ac:spMkLst>
            <pc:docMk/>
            <pc:sldMk cId="537832133" sldId="336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6T11:04:15.545" v="11630" actId="1076"/>
          <ac:picMkLst>
            <pc:docMk/>
            <pc:sldMk cId="537832133" sldId="336"/>
            <ac:picMk id="4" creationId="{4760E01A-43D5-72CE-5DB9-22BF5398FC91}"/>
          </ac:picMkLst>
        </pc:picChg>
        <pc:picChg chg="add mod">
          <ac:chgData name="Anupam Sobti" userId="45c1ab29-02d9-49bb-acd3-41ae05d5052e" providerId="ADAL" clId="{06A135D5-EAA2-B548-B927-DC4431581A60}" dt="2023-09-16T11:07:08.887" v="11737" actId="1076"/>
          <ac:picMkLst>
            <pc:docMk/>
            <pc:sldMk cId="537832133" sldId="336"/>
            <ac:picMk id="9" creationId="{5C4DA173-7AD5-867B-3A1D-4168B4F39D3A}"/>
          </ac:picMkLst>
        </pc:picChg>
        <pc:picChg chg="add mod">
          <ac:chgData name="Anupam Sobti" userId="45c1ab29-02d9-49bb-acd3-41ae05d5052e" providerId="ADAL" clId="{06A135D5-EAA2-B548-B927-DC4431581A60}" dt="2023-09-16T11:07:03.226" v="11736" actId="1076"/>
          <ac:picMkLst>
            <pc:docMk/>
            <pc:sldMk cId="537832133" sldId="336"/>
            <ac:picMk id="11" creationId="{597AC09A-1F5A-FF45-9251-6918A84CACAC}"/>
          </ac:picMkLst>
        </pc:picChg>
      </pc:sldChg>
      <pc:sldChg chg="addSp delSp modSp add mod">
        <pc:chgData name="Anupam Sobti" userId="45c1ab29-02d9-49bb-acd3-41ae05d5052e" providerId="ADAL" clId="{06A135D5-EAA2-B548-B927-DC4431581A60}" dt="2023-09-16T11:53:50.096" v="11928" actId="1076"/>
        <pc:sldMkLst>
          <pc:docMk/>
          <pc:sldMk cId="2287435217" sldId="337"/>
        </pc:sldMkLst>
        <pc:spChg chg="del">
          <ac:chgData name="Anupam Sobti" userId="45c1ab29-02d9-49bb-acd3-41ae05d5052e" providerId="ADAL" clId="{06A135D5-EAA2-B548-B927-DC4431581A60}" dt="2023-09-16T11:53:36.877" v="11921" actId="478"/>
          <ac:spMkLst>
            <pc:docMk/>
            <pc:sldMk cId="2287435217" sldId="337"/>
            <ac:spMk id="5" creationId="{30992560-C80F-2630-DB0C-0A6FE755DE26}"/>
          </ac:spMkLst>
        </pc:spChg>
        <pc:spChg chg="del">
          <ac:chgData name="Anupam Sobti" userId="45c1ab29-02d9-49bb-acd3-41ae05d5052e" providerId="ADAL" clId="{06A135D5-EAA2-B548-B927-DC4431581A60}" dt="2023-09-16T11:53:36.877" v="11921" actId="478"/>
          <ac:spMkLst>
            <pc:docMk/>
            <pc:sldMk cId="2287435217" sldId="337"/>
            <ac:spMk id="6" creationId="{E9602BD9-C3FB-0C81-7704-774C87533AA0}"/>
          </ac:spMkLst>
        </pc:spChg>
        <pc:spChg chg="del">
          <ac:chgData name="Anupam Sobti" userId="45c1ab29-02d9-49bb-acd3-41ae05d5052e" providerId="ADAL" clId="{06A135D5-EAA2-B548-B927-DC4431581A60}" dt="2023-09-16T11:53:36.877" v="11921" actId="478"/>
          <ac:spMkLst>
            <pc:docMk/>
            <pc:sldMk cId="2287435217" sldId="337"/>
            <ac:spMk id="11" creationId="{B0B143BB-2327-2D1D-42D5-91E857C4343E}"/>
          </ac:spMkLst>
        </pc:spChg>
        <pc:spChg chg="del">
          <ac:chgData name="Anupam Sobti" userId="45c1ab29-02d9-49bb-acd3-41ae05d5052e" providerId="ADAL" clId="{06A135D5-EAA2-B548-B927-DC4431581A60}" dt="2023-09-16T11:53:36.877" v="11921" actId="478"/>
          <ac:spMkLst>
            <pc:docMk/>
            <pc:sldMk cId="2287435217" sldId="337"/>
            <ac:spMk id="15" creationId="{F592641F-C6D0-C556-9CBE-EFE05653F7D2}"/>
          </ac:spMkLst>
        </pc:spChg>
        <pc:spChg chg="add del mod">
          <ac:chgData name="Anupam Sobti" userId="45c1ab29-02d9-49bb-acd3-41ae05d5052e" providerId="ADAL" clId="{06A135D5-EAA2-B548-B927-DC4431581A60}" dt="2023-09-16T11:53:40.046" v="11923"/>
          <ac:spMkLst>
            <pc:docMk/>
            <pc:sldMk cId="2287435217" sldId="337"/>
            <ac:spMk id="16" creationId="{862B0A85-C61E-7980-8305-5314750634DC}"/>
          </ac:spMkLst>
        </pc:spChg>
        <pc:spChg chg="del">
          <ac:chgData name="Anupam Sobti" userId="45c1ab29-02d9-49bb-acd3-41ae05d5052e" providerId="ADAL" clId="{06A135D5-EAA2-B548-B927-DC4431581A60}" dt="2023-09-16T11:53:36.877" v="11921" actId="478"/>
          <ac:spMkLst>
            <pc:docMk/>
            <pc:sldMk cId="2287435217" sldId="337"/>
            <ac:spMk id="20" creationId="{2BFB2B0B-6141-9813-6E68-3B86873AA320}"/>
          </ac:spMkLst>
        </pc:spChg>
        <pc:spChg chg="del">
          <ac:chgData name="Anupam Sobti" userId="45c1ab29-02d9-49bb-acd3-41ae05d5052e" providerId="ADAL" clId="{06A135D5-EAA2-B548-B927-DC4431581A60}" dt="2023-09-16T11:53:36.877" v="11921" actId="478"/>
          <ac:spMkLst>
            <pc:docMk/>
            <pc:sldMk cId="2287435217" sldId="337"/>
            <ac:spMk id="21" creationId="{A0B5D5FE-C6C6-8EAC-88AC-8F1840C59E91}"/>
          </ac:spMkLst>
        </pc:spChg>
        <pc:picChg chg="del">
          <ac:chgData name="Anupam Sobti" userId="45c1ab29-02d9-49bb-acd3-41ae05d5052e" providerId="ADAL" clId="{06A135D5-EAA2-B548-B927-DC4431581A60}" dt="2023-09-16T11:53:36.877" v="11921" actId="478"/>
          <ac:picMkLst>
            <pc:docMk/>
            <pc:sldMk cId="2287435217" sldId="337"/>
            <ac:picMk id="4" creationId="{91636A33-E272-0E5E-A1EA-BB4A6AEDF8B7}"/>
          </ac:picMkLst>
        </pc:picChg>
        <pc:picChg chg="del">
          <ac:chgData name="Anupam Sobti" userId="45c1ab29-02d9-49bb-acd3-41ae05d5052e" providerId="ADAL" clId="{06A135D5-EAA2-B548-B927-DC4431581A60}" dt="2023-09-16T11:53:39.016" v="11922" actId="478"/>
          <ac:picMkLst>
            <pc:docMk/>
            <pc:sldMk cId="2287435217" sldId="337"/>
            <ac:picMk id="7" creationId="{594D27AC-6F35-A871-2620-BA7BAF4A208E}"/>
          </ac:picMkLst>
        </pc:picChg>
        <pc:picChg chg="del">
          <ac:chgData name="Anupam Sobti" userId="45c1ab29-02d9-49bb-acd3-41ae05d5052e" providerId="ADAL" clId="{06A135D5-EAA2-B548-B927-DC4431581A60}" dt="2023-09-16T11:53:36.877" v="11921" actId="478"/>
          <ac:picMkLst>
            <pc:docMk/>
            <pc:sldMk cId="2287435217" sldId="337"/>
            <ac:picMk id="9" creationId="{56981C0A-066F-9426-3FD2-C2F4446026A1}"/>
          </ac:picMkLst>
        </pc:picChg>
        <pc:picChg chg="del">
          <ac:chgData name="Anupam Sobti" userId="45c1ab29-02d9-49bb-acd3-41ae05d5052e" providerId="ADAL" clId="{06A135D5-EAA2-B548-B927-DC4431581A60}" dt="2023-09-16T11:53:36.877" v="11921" actId="478"/>
          <ac:picMkLst>
            <pc:docMk/>
            <pc:sldMk cId="2287435217" sldId="337"/>
            <ac:picMk id="12" creationId="{A5E8957B-2BA7-7457-3A46-3BE26CA648B4}"/>
          </ac:picMkLst>
        </pc:picChg>
        <pc:picChg chg="del">
          <ac:chgData name="Anupam Sobti" userId="45c1ab29-02d9-49bb-acd3-41ae05d5052e" providerId="ADAL" clId="{06A135D5-EAA2-B548-B927-DC4431581A60}" dt="2023-09-16T11:53:36.877" v="11921" actId="478"/>
          <ac:picMkLst>
            <pc:docMk/>
            <pc:sldMk cId="2287435217" sldId="337"/>
            <ac:picMk id="13" creationId="{24A522D6-8A8E-0082-B87E-2D71B5BD9A0C}"/>
          </ac:picMkLst>
        </pc:picChg>
        <pc:picChg chg="del">
          <ac:chgData name="Anupam Sobti" userId="45c1ab29-02d9-49bb-acd3-41ae05d5052e" providerId="ADAL" clId="{06A135D5-EAA2-B548-B927-DC4431581A60}" dt="2023-09-16T11:53:36.877" v="11921" actId="478"/>
          <ac:picMkLst>
            <pc:docMk/>
            <pc:sldMk cId="2287435217" sldId="337"/>
            <ac:picMk id="14" creationId="{962172DD-8526-48E5-3B04-9EEBB99ED50F}"/>
          </ac:picMkLst>
        </pc:picChg>
        <pc:picChg chg="add mod">
          <ac:chgData name="Anupam Sobti" userId="45c1ab29-02d9-49bb-acd3-41ae05d5052e" providerId="ADAL" clId="{06A135D5-EAA2-B548-B927-DC4431581A60}" dt="2023-09-16T11:53:50.096" v="11928" actId="1076"/>
          <ac:picMkLst>
            <pc:docMk/>
            <pc:sldMk cId="2287435217" sldId="337"/>
            <ac:picMk id="17" creationId="{4EFD11D0-8761-3CC4-0D6C-407AD5CB0FFA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7T11:34:02.261" v="12142" actId="1076"/>
        <pc:sldMkLst>
          <pc:docMk/>
          <pc:sldMk cId="1132620046" sldId="338"/>
        </pc:sldMkLst>
        <pc:spChg chg="mod">
          <ac:chgData name="Anupam Sobti" userId="45c1ab29-02d9-49bb-acd3-41ae05d5052e" providerId="ADAL" clId="{06A135D5-EAA2-B548-B927-DC4431581A60}" dt="2023-09-17T10:27:08.149" v="12103" actId="20577"/>
          <ac:spMkLst>
            <pc:docMk/>
            <pc:sldMk cId="1132620046" sldId="338"/>
            <ac:spMk id="2" creationId="{4C9B1CB8-FBBF-4478-C440-EE2C2668BC78}"/>
          </ac:spMkLst>
        </pc:spChg>
        <pc:spChg chg="del mod">
          <ac:chgData name="Anupam Sobti" userId="45c1ab29-02d9-49bb-acd3-41ae05d5052e" providerId="ADAL" clId="{06A135D5-EAA2-B548-B927-DC4431581A60}" dt="2023-09-17T10:27:20.758" v="12104"/>
          <ac:spMkLst>
            <pc:docMk/>
            <pc:sldMk cId="1132620046" sldId="338"/>
            <ac:spMk id="3" creationId="{73489A7D-4BD6-86FB-687C-D59A27D3852E}"/>
          </ac:spMkLst>
        </pc:spChg>
        <pc:spChg chg="add">
          <ac:chgData name="Anupam Sobti" userId="45c1ab29-02d9-49bb-acd3-41ae05d5052e" providerId="ADAL" clId="{06A135D5-EAA2-B548-B927-DC4431581A60}" dt="2023-09-17T10:27:04.273" v="12087" actId="26606"/>
          <ac:spMkLst>
            <pc:docMk/>
            <pc:sldMk cId="1132620046" sldId="338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0:27:04.273" v="12087" actId="26606"/>
          <ac:spMkLst>
            <pc:docMk/>
            <pc:sldMk cId="1132620046" sldId="338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1:34:00.578" v="12141" actId="14100"/>
          <ac:picMkLst>
            <pc:docMk/>
            <pc:sldMk cId="1132620046" sldId="338"/>
            <ac:picMk id="4" creationId="{D0D7FCA7-F7B7-03FA-742B-E88E11B09896}"/>
          </ac:picMkLst>
        </pc:picChg>
        <pc:picChg chg="add mod">
          <ac:chgData name="Anupam Sobti" userId="45c1ab29-02d9-49bb-acd3-41ae05d5052e" providerId="ADAL" clId="{06A135D5-EAA2-B548-B927-DC4431581A60}" dt="2023-09-17T11:34:02.261" v="12142" actId="1076"/>
          <ac:picMkLst>
            <pc:docMk/>
            <pc:sldMk cId="1132620046" sldId="338"/>
            <ac:picMk id="5" creationId="{6392F66D-1C1A-7B6A-70E4-687110ECC42C}"/>
          </ac:picMkLst>
        </pc:picChg>
        <pc:picChg chg="add mod">
          <ac:chgData name="Anupam Sobti" userId="45c1ab29-02d9-49bb-acd3-41ae05d5052e" providerId="ADAL" clId="{06A135D5-EAA2-B548-B927-DC4431581A60}" dt="2023-09-17T10:29:42.279" v="12120" actId="1076"/>
          <ac:picMkLst>
            <pc:docMk/>
            <pc:sldMk cId="1132620046" sldId="338"/>
            <ac:picMk id="1026" creationId="{A65E3598-D0F1-E1EA-68C6-327A9BA0A971}"/>
          </ac:picMkLst>
        </pc:picChg>
        <pc:picChg chg="add mod">
          <ac:chgData name="Anupam Sobti" userId="45c1ab29-02d9-49bb-acd3-41ae05d5052e" providerId="ADAL" clId="{06A135D5-EAA2-B548-B927-DC4431581A60}" dt="2023-09-17T11:33:57.309" v="12139" actId="14100"/>
          <ac:picMkLst>
            <pc:docMk/>
            <pc:sldMk cId="1132620046" sldId="338"/>
            <ac:picMk id="1028" creationId="{FA0C8442-935D-B02F-E5F0-121A567DB433}"/>
          </ac:picMkLst>
        </pc:picChg>
      </pc:sldChg>
      <pc:sldChg chg="addSp modSp new mod setBg">
        <pc:chgData name="Anupam Sobti" userId="45c1ab29-02d9-49bb-acd3-41ae05d5052e" providerId="ADAL" clId="{06A135D5-EAA2-B548-B927-DC4431581A60}" dt="2023-09-17T12:16:30.186" v="12619" actId="1076"/>
        <pc:sldMkLst>
          <pc:docMk/>
          <pc:sldMk cId="4246732353" sldId="339"/>
        </pc:sldMkLst>
        <pc:spChg chg="mod">
          <ac:chgData name="Anupam Sobti" userId="45c1ab29-02d9-49bb-acd3-41ae05d5052e" providerId="ADAL" clId="{06A135D5-EAA2-B548-B927-DC4431581A60}" dt="2023-09-17T11:41:13.207" v="12196" actId="20577"/>
          <ac:spMkLst>
            <pc:docMk/>
            <pc:sldMk cId="4246732353" sldId="339"/>
            <ac:spMk id="2" creationId="{3A52DAF9-0C29-FB3A-3849-F782D25D0933}"/>
          </ac:spMkLst>
        </pc:spChg>
        <pc:spChg chg="mod">
          <ac:chgData name="Anupam Sobti" userId="45c1ab29-02d9-49bb-acd3-41ae05d5052e" providerId="ADAL" clId="{06A135D5-EAA2-B548-B927-DC4431581A60}" dt="2023-09-17T12:10:53.929" v="12526" actId="14100"/>
          <ac:spMkLst>
            <pc:docMk/>
            <pc:sldMk cId="4246732353" sldId="339"/>
            <ac:spMk id="3" creationId="{05C1B154-73CE-DD3E-F547-6A6FDD7A8467}"/>
          </ac:spMkLst>
        </pc:spChg>
        <pc:spChg chg="add mod">
          <ac:chgData name="Anupam Sobti" userId="45c1ab29-02d9-49bb-acd3-41ae05d5052e" providerId="ADAL" clId="{06A135D5-EAA2-B548-B927-DC4431581A60}" dt="2023-09-17T12:16:30.186" v="12619" actId="1076"/>
          <ac:spMkLst>
            <pc:docMk/>
            <pc:sldMk cId="4246732353" sldId="339"/>
            <ac:spMk id="5" creationId="{C46C7ADC-422C-248E-A3C2-BFC059224BF1}"/>
          </ac:spMkLst>
        </pc:spChg>
        <pc:spChg chg="add">
          <ac:chgData name="Anupam Sobti" userId="45c1ab29-02d9-49bb-acd3-41ae05d5052e" providerId="ADAL" clId="{06A135D5-EAA2-B548-B927-DC4431581A60}" dt="2023-09-17T11:34:21.584" v="12146" actId="26606"/>
          <ac:spMkLst>
            <pc:docMk/>
            <pc:sldMk cId="4246732353" sldId="339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1:34:21.584" v="12146" actId="26606"/>
          <ac:spMkLst>
            <pc:docMk/>
            <pc:sldMk cId="4246732353" sldId="339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2:11:01.030" v="12529" actId="1076"/>
          <ac:picMkLst>
            <pc:docMk/>
            <pc:sldMk cId="4246732353" sldId="339"/>
            <ac:picMk id="4" creationId="{0E4D5B41-5118-48A1-C59A-E2064C1555F1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7T12:13:23.086" v="12560" actId="14100"/>
        <pc:sldMkLst>
          <pc:docMk/>
          <pc:sldMk cId="1618098654" sldId="340"/>
        </pc:sldMkLst>
        <pc:spChg chg="mod">
          <ac:chgData name="Anupam Sobti" userId="45c1ab29-02d9-49bb-acd3-41ae05d5052e" providerId="ADAL" clId="{06A135D5-EAA2-B548-B927-DC4431581A60}" dt="2023-09-17T12:13:15.741" v="12556" actId="20577"/>
          <ac:spMkLst>
            <pc:docMk/>
            <pc:sldMk cId="1618098654" sldId="340"/>
            <ac:spMk id="2" creationId="{7BE4961B-FF50-E813-5870-54F89F6A4623}"/>
          </ac:spMkLst>
        </pc:spChg>
        <pc:spChg chg="del mod">
          <ac:chgData name="Anupam Sobti" userId="45c1ab29-02d9-49bb-acd3-41ae05d5052e" providerId="ADAL" clId="{06A135D5-EAA2-B548-B927-DC4431581A60}" dt="2023-09-17T12:13:16.954" v="12557"/>
          <ac:spMkLst>
            <pc:docMk/>
            <pc:sldMk cId="1618098654" sldId="340"/>
            <ac:spMk id="3" creationId="{5A1BDCB2-DD97-9FC8-1837-EBC304BD1638}"/>
          </ac:spMkLst>
        </pc:spChg>
        <pc:spChg chg="add">
          <ac:chgData name="Anupam Sobti" userId="45c1ab29-02d9-49bb-acd3-41ae05d5052e" providerId="ADAL" clId="{06A135D5-EAA2-B548-B927-DC4431581A60}" dt="2023-09-17T12:13:09.134" v="12531" actId="26606"/>
          <ac:spMkLst>
            <pc:docMk/>
            <pc:sldMk cId="1618098654" sldId="340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2:13:09.134" v="12531" actId="26606"/>
          <ac:spMkLst>
            <pc:docMk/>
            <pc:sldMk cId="1618098654" sldId="340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2:13:23.086" v="12560" actId="14100"/>
          <ac:picMkLst>
            <pc:docMk/>
            <pc:sldMk cId="1618098654" sldId="340"/>
            <ac:picMk id="4" creationId="{50241867-B6CA-F1BF-2CEF-B7174FC1035F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7T12:23:14.505" v="12686" actId="20577"/>
        <pc:sldMkLst>
          <pc:docMk/>
          <pc:sldMk cId="3595842152" sldId="341"/>
        </pc:sldMkLst>
        <pc:spChg chg="mod">
          <ac:chgData name="Anupam Sobti" userId="45c1ab29-02d9-49bb-acd3-41ae05d5052e" providerId="ADAL" clId="{06A135D5-EAA2-B548-B927-DC4431581A60}" dt="2023-09-17T12:19:34.058" v="12629" actId="20577"/>
          <ac:spMkLst>
            <pc:docMk/>
            <pc:sldMk cId="3595842152" sldId="341"/>
            <ac:spMk id="2" creationId="{AE88B96E-6E7E-6B4E-7C2B-347F8E6BF0B4}"/>
          </ac:spMkLst>
        </pc:spChg>
        <pc:spChg chg="del mod">
          <ac:chgData name="Anupam Sobti" userId="45c1ab29-02d9-49bb-acd3-41ae05d5052e" providerId="ADAL" clId="{06A135D5-EAA2-B548-B927-DC4431581A60}" dt="2023-09-17T12:19:35.083" v="12630"/>
          <ac:spMkLst>
            <pc:docMk/>
            <pc:sldMk cId="3595842152" sldId="341"/>
            <ac:spMk id="3" creationId="{6A399AF0-1233-389B-2CD1-3AADD19EA2BE}"/>
          </ac:spMkLst>
        </pc:spChg>
        <pc:spChg chg="add mod">
          <ac:chgData name="Anupam Sobti" userId="45c1ab29-02d9-49bb-acd3-41ae05d5052e" providerId="ADAL" clId="{06A135D5-EAA2-B548-B927-DC4431581A60}" dt="2023-09-17T12:23:14.505" v="12686" actId="20577"/>
          <ac:spMkLst>
            <pc:docMk/>
            <pc:sldMk cId="3595842152" sldId="341"/>
            <ac:spMk id="6" creationId="{B619EE3B-F7C3-E130-4B8A-4EAC8EEFD364}"/>
          </ac:spMkLst>
        </pc:spChg>
        <pc:spChg chg="add">
          <ac:chgData name="Anupam Sobti" userId="45c1ab29-02d9-49bb-acd3-41ae05d5052e" providerId="ADAL" clId="{06A135D5-EAA2-B548-B927-DC4431581A60}" dt="2023-09-17T12:19:31.836" v="12621" actId="26606"/>
          <ac:spMkLst>
            <pc:docMk/>
            <pc:sldMk cId="3595842152" sldId="341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2:19:31.836" v="12621" actId="26606"/>
          <ac:spMkLst>
            <pc:docMk/>
            <pc:sldMk cId="3595842152" sldId="341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2:19:38.532" v="12632" actId="1076"/>
          <ac:picMkLst>
            <pc:docMk/>
            <pc:sldMk cId="3595842152" sldId="341"/>
            <ac:picMk id="4" creationId="{234B53F8-181C-D508-4E53-DD7F9AF2AB99}"/>
          </ac:picMkLst>
        </pc:picChg>
        <pc:picChg chg="add mod">
          <ac:chgData name="Anupam Sobti" userId="45c1ab29-02d9-49bb-acd3-41ae05d5052e" providerId="ADAL" clId="{06A135D5-EAA2-B548-B927-DC4431581A60}" dt="2023-09-17T12:19:50.576" v="12634" actId="1076"/>
          <ac:picMkLst>
            <pc:docMk/>
            <pc:sldMk cId="3595842152" sldId="341"/>
            <ac:picMk id="5" creationId="{CE60EA37-C2F1-A44D-061A-B20DB4062DC1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7T12:25:15.925" v="12738" actId="1076"/>
        <pc:sldMkLst>
          <pc:docMk/>
          <pc:sldMk cId="4062690857" sldId="342"/>
        </pc:sldMkLst>
        <pc:spChg chg="mod">
          <ac:chgData name="Anupam Sobti" userId="45c1ab29-02d9-49bb-acd3-41ae05d5052e" providerId="ADAL" clId="{06A135D5-EAA2-B548-B927-DC4431581A60}" dt="2023-09-17T12:25:09.274" v="12735" actId="20577"/>
          <ac:spMkLst>
            <pc:docMk/>
            <pc:sldMk cId="4062690857" sldId="342"/>
            <ac:spMk id="2" creationId="{6CDB32BA-1738-A851-8C30-115B5D843DD7}"/>
          </ac:spMkLst>
        </pc:spChg>
        <pc:spChg chg="del mod">
          <ac:chgData name="Anupam Sobti" userId="45c1ab29-02d9-49bb-acd3-41ae05d5052e" providerId="ADAL" clId="{06A135D5-EAA2-B548-B927-DC4431581A60}" dt="2023-09-17T12:24:57.858" v="12703"/>
          <ac:spMkLst>
            <pc:docMk/>
            <pc:sldMk cId="4062690857" sldId="342"/>
            <ac:spMk id="3" creationId="{80F9668B-5A90-264C-62BF-836401CDD1FF}"/>
          </ac:spMkLst>
        </pc:spChg>
        <pc:spChg chg="add">
          <ac:chgData name="Anupam Sobti" userId="45c1ab29-02d9-49bb-acd3-41ae05d5052e" providerId="ADAL" clId="{06A135D5-EAA2-B548-B927-DC4431581A60}" dt="2023-09-17T12:23:22.704" v="12688" actId="26606"/>
          <ac:spMkLst>
            <pc:docMk/>
            <pc:sldMk cId="4062690857" sldId="342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2:23:22.704" v="12688" actId="26606"/>
          <ac:spMkLst>
            <pc:docMk/>
            <pc:sldMk cId="4062690857" sldId="342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2:25:15.925" v="12738" actId="1076"/>
          <ac:picMkLst>
            <pc:docMk/>
            <pc:sldMk cId="4062690857" sldId="342"/>
            <ac:picMk id="4" creationId="{34E47F2A-CCF8-D102-58F0-B838404A5073}"/>
          </ac:picMkLst>
        </pc:picChg>
      </pc:sldChg>
      <pc:sldChg chg="delSp modSp add mod">
        <pc:chgData name="Anupam Sobti" userId="45c1ab29-02d9-49bb-acd3-41ae05d5052e" providerId="ADAL" clId="{06A135D5-EAA2-B548-B927-DC4431581A60}" dt="2023-09-17T12:24:35.667" v="12702" actId="20577"/>
        <pc:sldMkLst>
          <pc:docMk/>
          <pc:sldMk cId="1543458078" sldId="343"/>
        </pc:sldMkLst>
        <pc:spChg chg="mod">
          <ac:chgData name="Anupam Sobti" userId="45c1ab29-02d9-49bb-acd3-41ae05d5052e" providerId="ADAL" clId="{06A135D5-EAA2-B548-B927-DC4431581A60}" dt="2023-09-17T12:24:35.667" v="12702" actId="20577"/>
          <ac:spMkLst>
            <pc:docMk/>
            <pc:sldMk cId="1543458078" sldId="343"/>
            <ac:spMk id="2" creationId="{10B48447-E538-EE3F-6A94-ED8DF9BC906D}"/>
          </ac:spMkLst>
        </pc:spChg>
        <pc:spChg chg="del">
          <ac:chgData name="Anupam Sobti" userId="45c1ab29-02d9-49bb-acd3-41ae05d5052e" providerId="ADAL" clId="{06A135D5-EAA2-B548-B927-DC4431581A60}" dt="2023-09-17T12:24:17.429" v="12693" actId="478"/>
          <ac:spMkLst>
            <pc:docMk/>
            <pc:sldMk cId="1543458078" sldId="343"/>
            <ac:spMk id="6" creationId="{3141A79E-63FF-968E-34C2-587D2DEE732C}"/>
          </ac:spMkLst>
        </pc:spChg>
        <pc:picChg chg="mod">
          <ac:chgData name="Anupam Sobti" userId="45c1ab29-02d9-49bb-acd3-41ae05d5052e" providerId="ADAL" clId="{06A135D5-EAA2-B548-B927-DC4431581A60}" dt="2023-09-17T12:24:23.940" v="12695" actId="1076"/>
          <ac:picMkLst>
            <pc:docMk/>
            <pc:sldMk cId="1543458078" sldId="343"/>
            <ac:picMk id="4" creationId="{7A189DA5-8203-5825-A00F-68D9C447D1A0}"/>
          </ac:picMkLst>
        </pc:picChg>
        <pc:picChg chg="mod">
          <ac:chgData name="Anupam Sobti" userId="45c1ab29-02d9-49bb-acd3-41ae05d5052e" providerId="ADAL" clId="{06A135D5-EAA2-B548-B927-DC4431581A60}" dt="2023-09-17T12:24:26.251" v="12696" actId="1076"/>
          <ac:picMkLst>
            <pc:docMk/>
            <pc:sldMk cId="1543458078" sldId="343"/>
            <ac:picMk id="5" creationId="{57606A56-37D6-1447-3936-A081A581EFEE}"/>
          </ac:picMkLst>
        </pc:picChg>
      </pc:sldChg>
      <pc:sldChg chg="addSp delSp add del setBg delDesignElem">
        <pc:chgData name="Anupam Sobti" userId="45c1ab29-02d9-49bb-acd3-41ae05d5052e" providerId="ADAL" clId="{06A135D5-EAA2-B548-B927-DC4431581A60}" dt="2023-09-17T12:24:11.150" v="12691"/>
        <pc:sldMkLst>
          <pc:docMk/>
          <pc:sldMk cId="3472333986" sldId="343"/>
        </pc:sldMkLst>
        <pc:spChg chg="add del">
          <ac:chgData name="Anupam Sobti" userId="45c1ab29-02d9-49bb-acd3-41ae05d5052e" providerId="ADAL" clId="{06A135D5-EAA2-B548-B927-DC4431581A60}" dt="2023-09-17T12:24:11.150" v="12691"/>
          <ac:spMkLst>
            <pc:docMk/>
            <pc:sldMk cId="3472333986" sldId="343"/>
            <ac:spMk id="8" creationId="{FAA3B297-9683-4E38-89FA-062C53E13F85}"/>
          </ac:spMkLst>
        </pc:spChg>
        <pc:spChg chg="add del">
          <ac:chgData name="Anupam Sobti" userId="45c1ab29-02d9-49bb-acd3-41ae05d5052e" providerId="ADAL" clId="{06A135D5-EAA2-B548-B927-DC4431581A60}" dt="2023-09-17T12:24:11.150" v="12691"/>
          <ac:spMkLst>
            <pc:docMk/>
            <pc:sldMk cId="3472333986" sldId="343"/>
            <ac:spMk id="10" creationId="{5B8D7907-8AB9-4E98-A576-1A13AECEDF3A}"/>
          </ac:spMkLst>
        </pc:spChg>
      </pc:sldChg>
      <pc:sldChg chg="addSp delSp modSp new mod setBg">
        <pc:chgData name="Anupam Sobti" userId="45c1ab29-02d9-49bb-acd3-41ae05d5052e" providerId="ADAL" clId="{06A135D5-EAA2-B548-B927-DC4431581A60}" dt="2023-09-17T12:56:33.482" v="12765" actId="20577"/>
        <pc:sldMkLst>
          <pc:docMk/>
          <pc:sldMk cId="3215585599" sldId="344"/>
        </pc:sldMkLst>
        <pc:spChg chg="mod">
          <ac:chgData name="Anupam Sobti" userId="45c1ab29-02d9-49bb-acd3-41ae05d5052e" providerId="ADAL" clId="{06A135D5-EAA2-B548-B927-DC4431581A60}" dt="2023-09-17T12:54:33.222" v="12743" actId="20577"/>
          <ac:spMkLst>
            <pc:docMk/>
            <pc:sldMk cId="3215585599" sldId="344"/>
            <ac:spMk id="2" creationId="{46EC88BA-AEE8-EFDF-843A-36E1554454F7}"/>
          </ac:spMkLst>
        </pc:spChg>
        <pc:spChg chg="del mod">
          <ac:chgData name="Anupam Sobti" userId="45c1ab29-02d9-49bb-acd3-41ae05d5052e" providerId="ADAL" clId="{06A135D5-EAA2-B548-B927-DC4431581A60}" dt="2023-09-17T12:56:20.443" v="12744"/>
          <ac:spMkLst>
            <pc:docMk/>
            <pc:sldMk cId="3215585599" sldId="344"/>
            <ac:spMk id="3" creationId="{75AD0409-A909-A610-5B19-864EF33987BE}"/>
          </ac:spMkLst>
        </pc:spChg>
        <pc:spChg chg="add mod">
          <ac:chgData name="Anupam Sobti" userId="45c1ab29-02d9-49bb-acd3-41ae05d5052e" providerId="ADAL" clId="{06A135D5-EAA2-B548-B927-DC4431581A60}" dt="2023-09-17T12:56:33.482" v="12765" actId="20577"/>
          <ac:spMkLst>
            <pc:docMk/>
            <pc:sldMk cId="3215585599" sldId="344"/>
            <ac:spMk id="5" creationId="{72F4E605-1FB9-8EF7-928C-5E3C1FB708CE}"/>
          </ac:spMkLst>
        </pc:spChg>
        <pc:spChg chg="add">
          <ac:chgData name="Anupam Sobti" userId="45c1ab29-02d9-49bb-acd3-41ae05d5052e" providerId="ADAL" clId="{06A135D5-EAA2-B548-B927-DC4431581A60}" dt="2023-09-17T12:54:30.787" v="12740" actId="26606"/>
          <ac:spMkLst>
            <pc:docMk/>
            <pc:sldMk cId="3215585599" sldId="344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2:54:30.787" v="12740" actId="26606"/>
          <ac:spMkLst>
            <pc:docMk/>
            <pc:sldMk cId="3215585599" sldId="344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2:56:22.583" v="12745" actId="14100"/>
          <ac:picMkLst>
            <pc:docMk/>
            <pc:sldMk cId="3215585599" sldId="344"/>
            <ac:picMk id="4" creationId="{7C0BA5E6-3B59-DF03-5788-B8C1044D0E61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7T15:46:53.823" v="12775" actId="1076"/>
        <pc:sldMkLst>
          <pc:docMk/>
          <pc:sldMk cId="3493071141" sldId="345"/>
        </pc:sldMkLst>
        <pc:spChg chg="mod">
          <ac:chgData name="Anupam Sobti" userId="45c1ab29-02d9-49bb-acd3-41ae05d5052e" providerId="ADAL" clId="{06A135D5-EAA2-B548-B927-DC4431581A60}" dt="2023-09-17T15:45:55.287" v="12772" actId="20577"/>
          <ac:spMkLst>
            <pc:docMk/>
            <pc:sldMk cId="3493071141" sldId="345"/>
            <ac:spMk id="2" creationId="{49ABFE9C-6CE1-DD41-0879-CC8719177390}"/>
          </ac:spMkLst>
        </pc:spChg>
        <pc:spChg chg="del mod">
          <ac:chgData name="Anupam Sobti" userId="45c1ab29-02d9-49bb-acd3-41ae05d5052e" providerId="ADAL" clId="{06A135D5-EAA2-B548-B927-DC4431581A60}" dt="2023-09-17T15:46:49.066" v="12773"/>
          <ac:spMkLst>
            <pc:docMk/>
            <pc:sldMk cId="3493071141" sldId="345"/>
            <ac:spMk id="3" creationId="{CF34F7AF-4804-16E0-7DD0-5F0C9A70F44F}"/>
          </ac:spMkLst>
        </pc:spChg>
        <pc:spChg chg="add">
          <ac:chgData name="Anupam Sobti" userId="45c1ab29-02d9-49bb-acd3-41ae05d5052e" providerId="ADAL" clId="{06A135D5-EAA2-B548-B927-DC4431581A60}" dt="2023-09-17T15:45:53.018" v="12767" actId="26606"/>
          <ac:spMkLst>
            <pc:docMk/>
            <pc:sldMk cId="3493071141" sldId="345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5:45:53.018" v="12767" actId="26606"/>
          <ac:spMkLst>
            <pc:docMk/>
            <pc:sldMk cId="3493071141" sldId="345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5:46:53.823" v="12775" actId="1076"/>
          <ac:picMkLst>
            <pc:docMk/>
            <pc:sldMk cId="3493071141" sldId="345"/>
            <ac:picMk id="4" creationId="{CA311861-7400-4E48-DADF-7527E173DB35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7T17:37:31.989" v="12939" actId="1076"/>
        <pc:sldMkLst>
          <pc:docMk/>
          <pc:sldMk cId="974075476" sldId="346"/>
        </pc:sldMkLst>
        <pc:spChg chg="mod">
          <ac:chgData name="Anupam Sobti" userId="45c1ab29-02d9-49bb-acd3-41ae05d5052e" providerId="ADAL" clId="{06A135D5-EAA2-B548-B927-DC4431581A60}" dt="2023-09-17T16:03:00.935" v="12786" actId="20577"/>
          <ac:spMkLst>
            <pc:docMk/>
            <pc:sldMk cId="974075476" sldId="346"/>
            <ac:spMk id="2" creationId="{FDB67682-38B6-ED68-7A0E-F0371D7369B2}"/>
          </ac:spMkLst>
        </pc:spChg>
        <pc:spChg chg="del mod">
          <ac:chgData name="Anupam Sobti" userId="45c1ab29-02d9-49bb-acd3-41ae05d5052e" providerId="ADAL" clId="{06A135D5-EAA2-B548-B927-DC4431581A60}" dt="2023-09-17T16:24:14.927" v="12787"/>
          <ac:spMkLst>
            <pc:docMk/>
            <pc:sldMk cId="974075476" sldId="346"/>
            <ac:spMk id="3" creationId="{A2BF2DBB-2DA5-3AC5-381D-CF8C0465F224}"/>
          </ac:spMkLst>
        </pc:spChg>
        <pc:spChg chg="add mod">
          <ac:chgData name="Anupam Sobti" userId="45c1ab29-02d9-49bb-acd3-41ae05d5052e" providerId="ADAL" clId="{06A135D5-EAA2-B548-B927-DC4431581A60}" dt="2023-09-17T17:17:02.783" v="12887" actId="1076"/>
          <ac:spMkLst>
            <pc:docMk/>
            <pc:sldMk cId="974075476" sldId="346"/>
            <ac:spMk id="4" creationId="{6E4642DC-4C95-DC54-3001-8399BAF9F644}"/>
          </ac:spMkLst>
        </pc:spChg>
        <pc:spChg chg="add mod">
          <ac:chgData name="Anupam Sobti" userId="45c1ab29-02d9-49bb-acd3-41ae05d5052e" providerId="ADAL" clId="{06A135D5-EAA2-B548-B927-DC4431581A60}" dt="2023-09-17T17:37:31.989" v="12939" actId="1076"/>
          <ac:spMkLst>
            <pc:docMk/>
            <pc:sldMk cId="974075476" sldId="346"/>
            <ac:spMk id="5" creationId="{BDB1B5C5-0CAE-65E6-9E25-BD15EED4618A}"/>
          </ac:spMkLst>
        </pc:spChg>
        <pc:spChg chg="add del mod">
          <ac:chgData name="Anupam Sobti" userId="45c1ab29-02d9-49bb-acd3-41ae05d5052e" providerId="ADAL" clId="{06A135D5-EAA2-B548-B927-DC4431581A60}" dt="2023-09-17T17:16:10.752" v="12883" actId="478"/>
          <ac:spMkLst>
            <pc:docMk/>
            <pc:sldMk cId="974075476" sldId="346"/>
            <ac:spMk id="7" creationId="{477670EF-6C32-FBD0-E5F4-5DAFFF0204AE}"/>
          </ac:spMkLst>
        </pc:spChg>
        <pc:spChg chg="add">
          <ac:chgData name="Anupam Sobti" userId="45c1ab29-02d9-49bb-acd3-41ae05d5052e" providerId="ADAL" clId="{06A135D5-EAA2-B548-B927-DC4431581A60}" dt="2023-09-17T16:02:55.930" v="12777" actId="26606"/>
          <ac:spMkLst>
            <pc:docMk/>
            <pc:sldMk cId="974075476" sldId="346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6:02:55.930" v="12777" actId="26606"/>
          <ac:spMkLst>
            <pc:docMk/>
            <pc:sldMk cId="974075476" sldId="346"/>
            <ac:spMk id="10" creationId="{5B8D7907-8AB9-4E98-A576-1A13AECEDF3A}"/>
          </ac:spMkLst>
        </pc:spChg>
        <pc:spChg chg="add mod">
          <ac:chgData name="Anupam Sobti" userId="45c1ab29-02d9-49bb-acd3-41ae05d5052e" providerId="ADAL" clId="{06A135D5-EAA2-B548-B927-DC4431581A60}" dt="2023-09-17T17:16:02.516" v="12881" actId="1076"/>
          <ac:spMkLst>
            <pc:docMk/>
            <pc:sldMk cId="974075476" sldId="346"/>
            <ac:spMk id="11" creationId="{3714F1AC-C648-4F95-CE8E-42DB143F13BA}"/>
          </ac:spMkLst>
        </pc:spChg>
        <pc:spChg chg="add mod">
          <ac:chgData name="Anupam Sobti" userId="45c1ab29-02d9-49bb-acd3-41ae05d5052e" providerId="ADAL" clId="{06A135D5-EAA2-B548-B927-DC4431581A60}" dt="2023-09-17T17:37:09.890" v="12918" actId="1076"/>
          <ac:spMkLst>
            <pc:docMk/>
            <pc:sldMk cId="974075476" sldId="346"/>
            <ac:spMk id="14" creationId="{C1BA42B1-82FC-25B7-8A4B-278B963A8A82}"/>
          </ac:spMkLst>
        </pc:spChg>
        <pc:spChg chg="add mod">
          <ac:chgData name="Anupam Sobti" userId="45c1ab29-02d9-49bb-acd3-41ae05d5052e" providerId="ADAL" clId="{06A135D5-EAA2-B548-B927-DC4431581A60}" dt="2023-09-17T17:37:19.800" v="12919" actId="1076"/>
          <ac:spMkLst>
            <pc:docMk/>
            <pc:sldMk cId="974075476" sldId="346"/>
            <ac:spMk id="16" creationId="{F879404B-16AA-EFE0-6359-60BDE7E25EAD}"/>
          </ac:spMkLst>
        </pc:spChg>
        <pc:spChg chg="add mod">
          <ac:chgData name="Anupam Sobti" userId="45c1ab29-02d9-49bb-acd3-41ae05d5052e" providerId="ADAL" clId="{06A135D5-EAA2-B548-B927-DC4431581A60}" dt="2023-09-17T17:37:19.800" v="12919" actId="1076"/>
          <ac:spMkLst>
            <pc:docMk/>
            <pc:sldMk cId="974075476" sldId="346"/>
            <ac:spMk id="18" creationId="{E1E36478-8471-B45C-CFEC-2E3698C9CDEF}"/>
          </ac:spMkLst>
        </pc:spChg>
        <pc:spChg chg="add mod">
          <ac:chgData name="Anupam Sobti" userId="45c1ab29-02d9-49bb-acd3-41ae05d5052e" providerId="ADAL" clId="{06A135D5-EAA2-B548-B927-DC4431581A60}" dt="2023-09-17T17:37:24.529" v="12935" actId="20577"/>
          <ac:spMkLst>
            <pc:docMk/>
            <pc:sldMk cId="974075476" sldId="346"/>
            <ac:spMk id="19" creationId="{8E1A1C31-3535-C1A6-F641-D3833DF12764}"/>
          </ac:spMkLst>
        </pc:spChg>
        <pc:picChg chg="add mod">
          <ac:chgData name="Anupam Sobti" userId="45c1ab29-02d9-49bb-acd3-41ae05d5052e" providerId="ADAL" clId="{06A135D5-EAA2-B548-B927-DC4431581A60}" dt="2023-09-17T16:43:33.814" v="12859" actId="1076"/>
          <ac:picMkLst>
            <pc:docMk/>
            <pc:sldMk cId="974075476" sldId="346"/>
            <ac:picMk id="12" creationId="{C099962E-6E33-0E4D-D83F-64FC4EBC544B}"/>
          </ac:picMkLst>
        </pc:picChg>
        <pc:picChg chg="add mod">
          <ac:chgData name="Anupam Sobti" userId="45c1ab29-02d9-49bb-acd3-41ae05d5052e" providerId="ADAL" clId="{06A135D5-EAA2-B548-B927-DC4431581A60}" dt="2023-09-17T16:25:40.189" v="12824" actId="1076"/>
          <ac:picMkLst>
            <pc:docMk/>
            <pc:sldMk cId="974075476" sldId="346"/>
            <ac:picMk id="2050" creationId="{8C2B2584-062B-1789-4106-E0B544716C0C}"/>
          </ac:picMkLst>
        </pc:picChg>
        <pc:picChg chg="add mod">
          <ac:chgData name="Anupam Sobti" userId="45c1ab29-02d9-49bb-acd3-41ae05d5052e" providerId="ADAL" clId="{06A135D5-EAA2-B548-B927-DC4431581A60}" dt="2023-09-17T16:25:48.260" v="12826" actId="1076"/>
          <ac:picMkLst>
            <pc:docMk/>
            <pc:sldMk cId="974075476" sldId="346"/>
            <ac:picMk id="2052" creationId="{7C226C96-F2B1-C4FF-1AF2-3871731DD0C2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7T17:37:41.259" v="12940" actId="20577"/>
        <pc:sldMkLst>
          <pc:docMk/>
          <pc:sldMk cId="1644257399" sldId="347"/>
        </pc:sldMkLst>
        <pc:spChg chg="mod">
          <ac:chgData name="Anupam Sobti" userId="45c1ab29-02d9-49bb-acd3-41ae05d5052e" providerId="ADAL" clId="{06A135D5-EAA2-B548-B927-DC4431581A60}" dt="2023-09-17T17:37:41.259" v="12940" actId="20577"/>
          <ac:spMkLst>
            <pc:docMk/>
            <pc:sldMk cId="1644257399" sldId="347"/>
            <ac:spMk id="2" creationId="{5321D171-DFAA-8697-13AB-FB7DFBD91427}"/>
          </ac:spMkLst>
        </pc:spChg>
        <pc:spChg chg="del mod">
          <ac:chgData name="Anupam Sobti" userId="45c1ab29-02d9-49bb-acd3-41ae05d5052e" providerId="ADAL" clId="{06A135D5-EAA2-B548-B927-DC4431581A60}" dt="2023-09-17T17:20:29.173" v="12905"/>
          <ac:spMkLst>
            <pc:docMk/>
            <pc:sldMk cId="1644257399" sldId="347"/>
            <ac:spMk id="3" creationId="{168EF970-64F2-549A-36A5-1C8697240DC8}"/>
          </ac:spMkLst>
        </pc:spChg>
        <pc:spChg chg="add">
          <ac:chgData name="Anupam Sobti" userId="45c1ab29-02d9-49bb-acd3-41ae05d5052e" providerId="ADAL" clId="{06A135D5-EAA2-B548-B927-DC4431581A60}" dt="2023-09-17T17:20:20.082" v="12889" actId="26606"/>
          <ac:spMkLst>
            <pc:docMk/>
            <pc:sldMk cId="1644257399" sldId="347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7:20:20.082" v="12889" actId="26606"/>
          <ac:spMkLst>
            <pc:docMk/>
            <pc:sldMk cId="1644257399" sldId="347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7:20:33.833" v="12907" actId="1076"/>
          <ac:picMkLst>
            <pc:docMk/>
            <pc:sldMk cId="1644257399" sldId="347"/>
            <ac:picMk id="4" creationId="{A7386CB9-43EA-A74B-7CE6-3BCBC0E47ECA}"/>
          </ac:picMkLst>
        </pc:picChg>
      </pc:sldChg>
      <pc:sldChg chg="addSp modSp new mod setBg">
        <pc:chgData name="Anupam Sobti" userId="45c1ab29-02d9-49bb-acd3-41ae05d5052e" providerId="ADAL" clId="{06A135D5-EAA2-B548-B927-DC4431581A60}" dt="2023-09-17T17:44:04.523" v="13114" actId="20577"/>
        <pc:sldMkLst>
          <pc:docMk/>
          <pc:sldMk cId="76294656" sldId="348"/>
        </pc:sldMkLst>
        <pc:spChg chg="mod">
          <ac:chgData name="Anupam Sobti" userId="45c1ab29-02d9-49bb-acd3-41ae05d5052e" providerId="ADAL" clId="{06A135D5-EAA2-B548-B927-DC4431581A60}" dt="2023-09-17T17:38:50.834" v="12948" actId="20577"/>
          <ac:spMkLst>
            <pc:docMk/>
            <pc:sldMk cId="76294656" sldId="348"/>
            <ac:spMk id="2" creationId="{A3C23040-1608-8BFA-6296-1C204F885148}"/>
          </ac:spMkLst>
        </pc:spChg>
        <pc:spChg chg="mod">
          <ac:chgData name="Anupam Sobti" userId="45c1ab29-02d9-49bb-acd3-41ae05d5052e" providerId="ADAL" clId="{06A135D5-EAA2-B548-B927-DC4431581A60}" dt="2023-09-17T17:44:04.523" v="13114" actId="20577"/>
          <ac:spMkLst>
            <pc:docMk/>
            <pc:sldMk cId="76294656" sldId="348"/>
            <ac:spMk id="3" creationId="{2B7F1517-10F9-0A19-49A6-A1C4C11E820B}"/>
          </ac:spMkLst>
        </pc:spChg>
        <pc:spChg chg="add">
          <ac:chgData name="Anupam Sobti" userId="45c1ab29-02d9-49bb-acd3-41ae05d5052e" providerId="ADAL" clId="{06A135D5-EAA2-B548-B927-DC4431581A60}" dt="2023-09-17T17:38:48.258" v="12942" actId="26606"/>
          <ac:spMkLst>
            <pc:docMk/>
            <pc:sldMk cId="76294656" sldId="348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7:38:48.258" v="12942" actId="26606"/>
          <ac:spMkLst>
            <pc:docMk/>
            <pc:sldMk cId="76294656" sldId="348"/>
            <ac:spMk id="10" creationId="{5B8D7907-8AB9-4E98-A576-1A13AECEDF3A}"/>
          </ac:spMkLst>
        </pc:spChg>
      </pc:sldChg>
      <pc:sldChg chg="addSp modSp new mod setBg">
        <pc:chgData name="Anupam Sobti" userId="45c1ab29-02d9-49bb-acd3-41ae05d5052e" providerId="ADAL" clId="{06A135D5-EAA2-B548-B927-DC4431581A60}" dt="2023-09-17T18:14:57.488" v="13738" actId="20577"/>
        <pc:sldMkLst>
          <pc:docMk/>
          <pc:sldMk cId="3371494998" sldId="349"/>
        </pc:sldMkLst>
        <pc:spChg chg="mod">
          <ac:chgData name="Anupam Sobti" userId="45c1ab29-02d9-49bb-acd3-41ae05d5052e" providerId="ADAL" clId="{06A135D5-EAA2-B548-B927-DC4431581A60}" dt="2023-09-17T17:47:08.114" v="13119" actId="20577"/>
          <ac:spMkLst>
            <pc:docMk/>
            <pc:sldMk cId="3371494998" sldId="349"/>
            <ac:spMk id="2" creationId="{568E1666-9755-7A43-41F6-81D720FF7C6B}"/>
          </ac:spMkLst>
        </pc:spChg>
        <pc:spChg chg="mod">
          <ac:chgData name="Anupam Sobti" userId="45c1ab29-02d9-49bb-acd3-41ae05d5052e" providerId="ADAL" clId="{06A135D5-EAA2-B548-B927-DC4431581A60}" dt="2023-09-17T18:14:57.488" v="13738" actId="20577"/>
          <ac:spMkLst>
            <pc:docMk/>
            <pc:sldMk cId="3371494998" sldId="349"/>
            <ac:spMk id="3" creationId="{4C05625E-227D-0577-3F7C-59B27798FCBC}"/>
          </ac:spMkLst>
        </pc:spChg>
        <pc:spChg chg="add">
          <ac:chgData name="Anupam Sobti" userId="45c1ab29-02d9-49bb-acd3-41ae05d5052e" providerId="ADAL" clId="{06A135D5-EAA2-B548-B927-DC4431581A60}" dt="2023-09-17T17:44:18.362" v="13116" actId="26606"/>
          <ac:spMkLst>
            <pc:docMk/>
            <pc:sldMk cId="3371494998" sldId="349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7:44:18.362" v="13116" actId="26606"/>
          <ac:spMkLst>
            <pc:docMk/>
            <pc:sldMk cId="3371494998" sldId="349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7:51:32.274" v="13392" actId="1076"/>
          <ac:picMkLst>
            <pc:docMk/>
            <pc:sldMk cId="3371494998" sldId="349"/>
            <ac:picMk id="4" creationId="{E6F888AA-BECF-968E-621C-21A99D8DEF4A}"/>
          </ac:picMkLst>
        </pc:picChg>
      </pc:sldChg>
      <pc:sldChg chg="addSp modSp new mod setBg">
        <pc:chgData name="Anupam Sobti" userId="45c1ab29-02d9-49bb-acd3-41ae05d5052e" providerId="ADAL" clId="{06A135D5-EAA2-B548-B927-DC4431581A60}" dt="2023-09-17T18:00:53.477" v="13650" actId="20577"/>
        <pc:sldMkLst>
          <pc:docMk/>
          <pc:sldMk cId="2887217332" sldId="350"/>
        </pc:sldMkLst>
        <pc:spChg chg="mod">
          <ac:chgData name="Anupam Sobti" userId="45c1ab29-02d9-49bb-acd3-41ae05d5052e" providerId="ADAL" clId="{06A135D5-EAA2-B548-B927-DC4431581A60}" dt="2023-09-17T17:53:19.257" v="13471" actId="404"/>
          <ac:spMkLst>
            <pc:docMk/>
            <pc:sldMk cId="2887217332" sldId="350"/>
            <ac:spMk id="2" creationId="{6134D4E7-298A-B7FD-7923-9236F02B7E17}"/>
          </ac:spMkLst>
        </pc:spChg>
        <pc:spChg chg="mod">
          <ac:chgData name="Anupam Sobti" userId="45c1ab29-02d9-49bb-acd3-41ae05d5052e" providerId="ADAL" clId="{06A135D5-EAA2-B548-B927-DC4431581A60}" dt="2023-09-17T18:00:53.477" v="13650" actId="20577"/>
          <ac:spMkLst>
            <pc:docMk/>
            <pc:sldMk cId="2887217332" sldId="350"/>
            <ac:spMk id="3" creationId="{7F79E753-A5D4-5267-2C89-4A19C1ACFB94}"/>
          </ac:spMkLst>
        </pc:spChg>
        <pc:spChg chg="add">
          <ac:chgData name="Anupam Sobti" userId="45c1ab29-02d9-49bb-acd3-41ae05d5052e" providerId="ADAL" clId="{06A135D5-EAA2-B548-B927-DC4431581A60}" dt="2023-09-17T17:53:09.196" v="13434" actId="26606"/>
          <ac:spMkLst>
            <pc:docMk/>
            <pc:sldMk cId="2887217332" sldId="350"/>
            <ac:spMk id="8" creationId="{FAA3B297-9683-4E38-89FA-062C53E13F85}"/>
          </ac:spMkLst>
        </pc:spChg>
        <pc:spChg chg="add">
          <ac:chgData name="Anupam Sobti" userId="45c1ab29-02d9-49bb-acd3-41ae05d5052e" providerId="ADAL" clId="{06A135D5-EAA2-B548-B927-DC4431581A60}" dt="2023-09-17T17:53:09.196" v="13434" actId="26606"/>
          <ac:spMkLst>
            <pc:docMk/>
            <pc:sldMk cId="2887217332" sldId="350"/>
            <ac:spMk id="10" creationId="{5B8D7907-8AB9-4E98-A576-1A13AECEDF3A}"/>
          </ac:spMkLst>
        </pc:spChg>
        <pc:picChg chg="add mod">
          <ac:chgData name="Anupam Sobti" userId="45c1ab29-02d9-49bb-acd3-41ae05d5052e" providerId="ADAL" clId="{06A135D5-EAA2-B548-B927-DC4431581A60}" dt="2023-09-17T17:57:33.024" v="13586" actId="1076"/>
          <ac:picMkLst>
            <pc:docMk/>
            <pc:sldMk cId="2887217332" sldId="350"/>
            <ac:picMk id="4" creationId="{D60FBB5B-42AC-D5A3-74B8-D217868A5248}"/>
          </ac:picMkLst>
        </pc:picChg>
      </pc:sldChg>
      <pc:sldChg chg="addSp delSp modSp new mod setBg">
        <pc:chgData name="Anupam Sobti" userId="45c1ab29-02d9-49bb-acd3-41ae05d5052e" providerId="ADAL" clId="{06A135D5-EAA2-B548-B927-DC4431581A60}" dt="2023-09-17T18:15:40.194" v="13769" actId="26606"/>
        <pc:sldMkLst>
          <pc:docMk/>
          <pc:sldMk cId="2213688298" sldId="351"/>
        </pc:sldMkLst>
        <pc:spChg chg="mod">
          <ac:chgData name="Anupam Sobti" userId="45c1ab29-02d9-49bb-acd3-41ae05d5052e" providerId="ADAL" clId="{06A135D5-EAA2-B548-B927-DC4431581A60}" dt="2023-09-17T18:15:40.194" v="13769" actId="26606"/>
          <ac:spMkLst>
            <pc:docMk/>
            <pc:sldMk cId="2213688298" sldId="351"/>
            <ac:spMk id="2" creationId="{15003F11-BD85-8749-768B-31ABDE037D1F}"/>
          </ac:spMkLst>
        </pc:spChg>
        <pc:spChg chg="del">
          <ac:chgData name="Anupam Sobti" userId="45c1ab29-02d9-49bb-acd3-41ae05d5052e" providerId="ADAL" clId="{06A135D5-EAA2-B548-B927-DC4431581A60}" dt="2023-09-17T18:15:40.194" v="13769" actId="26606"/>
          <ac:spMkLst>
            <pc:docMk/>
            <pc:sldMk cId="2213688298" sldId="351"/>
            <ac:spMk id="3" creationId="{EFFA9A2E-A88E-C8A4-FAED-3294566EE9F4}"/>
          </ac:spMkLst>
        </pc:spChg>
        <pc:spChg chg="add">
          <ac:chgData name="Anupam Sobti" userId="45c1ab29-02d9-49bb-acd3-41ae05d5052e" providerId="ADAL" clId="{06A135D5-EAA2-B548-B927-DC4431581A60}" dt="2023-09-17T18:15:40.194" v="13769" actId="26606"/>
          <ac:spMkLst>
            <pc:docMk/>
            <pc:sldMk cId="2213688298" sldId="351"/>
            <ac:spMk id="9" creationId="{ADE57300-C7FF-4578-99A0-42B0295B123C}"/>
          </ac:spMkLst>
        </pc:spChg>
        <pc:spChg chg="add">
          <ac:chgData name="Anupam Sobti" userId="45c1ab29-02d9-49bb-acd3-41ae05d5052e" providerId="ADAL" clId="{06A135D5-EAA2-B548-B927-DC4431581A60}" dt="2023-09-17T18:15:40.194" v="13769" actId="26606"/>
          <ac:spMkLst>
            <pc:docMk/>
            <pc:sldMk cId="2213688298" sldId="351"/>
            <ac:spMk id="11" creationId="{F3FF94B3-6D3E-44FE-BB02-A9027C0003C7}"/>
          </ac:spMkLst>
        </pc:spChg>
        <pc:spChg chg="add">
          <ac:chgData name="Anupam Sobti" userId="45c1ab29-02d9-49bb-acd3-41ae05d5052e" providerId="ADAL" clId="{06A135D5-EAA2-B548-B927-DC4431581A60}" dt="2023-09-17T18:15:40.194" v="13769" actId="26606"/>
          <ac:spMkLst>
            <pc:docMk/>
            <pc:sldMk cId="2213688298" sldId="351"/>
            <ac:spMk id="13" creationId="{E20BB609-EF92-42DB-836C-0699A590B5CF}"/>
          </ac:spMkLst>
        </pc:spChg>
        <pc:spChg chg="add">
          <ac:chgData name="Anupam Sobti" userId="45c1ab29-02d9-49bb-acd3-41ae05d5052e" providerId="ADAL" clId="{06A135D5-EAA2-B548-B927-DC4431581A60}" dt="2023-09-17T18:15:40.194" v="13769" actId="26606"/>
          <ac:spMkLst>
            <pc:docMk/>
            <pc:sldMk cId="2213688298" sldId="351"/>
            <ac:spMk id="15" creationId="{67B3E2DB-180D-4752-BBB6-987822D6BC7D}"/>
          </ac:spMkLst>
        </pc:spChg>
        <pc:spChg chg="add">
          <ac:chgData name="Anupam Sobti" userId="45c1ab29-02d9-49bb-acd3-41ae05d5052e" providerId="ADAL" clId="{06A135D5-EAA2-B548-B927-DC4431581A60}" dt="2023-09-17T18:15:40.194" v="13769" actId="26606"/>
          <ac:spMkLst>
            <pc:docMk/>
            <pc:sldMk cId="2213688298" sldId="351"/>
            <ac:spMk id="17" creationId="{B2C335F7-F61C-4EB4-80F2-4B1438FE66BB}"/>
          </ac:spMkLst>
        </pc:spChg>
        <pc:picChg chg="add">
          <ac:chgData name="Anupam Sobti" userId="45c1ab29-02d9-49bb-acd3-41ae05d5052e" providerId="ADAL" clId="{06A135D5-EAA2-B548-B927-DC4431581A60}" dt="2023-09-17T18:15:40.194" v="13769" actId="26606"/>
          <ac:picMkLst>
            <pc:docMk/>
            <pc:sldMk cId="2213688298" sldId="351"/>
            <ac:picMk id="5" creationId="{48DDC5B5-F454-055E-038A-F5E7288C8BBF}"/>
          </ac:picMkLst>
        </pc:picChg>
      </pc:sldChg>
    </pc:docChg>
  </pc:docChgLst>
  <pc:docChgLst>
    <pc:chgData name="Anupam Sobti" userId="45c1ab29-02d9-49bb-acd3-41ae05d5052e" providerId="ADAL" clId="{0DE1F7E7-2F02-604B-AB5F-FD5F16444DB6}"/>
    <pc:docChg chg="custSel modSld">
      <pc:chgData name="Anupam Sobti" userId="45c1ab29-02d9-49bb-acd3-41ae05d5052e" providerId="ADAL" clId="{0DE1F7E7-2F02-604B-AB5F-FD5F16444DB6}" dt="2023-09-18T08:28:47.565" v="0" actId="478"/>
      <pc:docMkLst>
        <pc:docMk/>
      </pc:docMkLst>
      <pc:sldChg chg="delSp">
        <pc:chgData name="Anupam Sobti" userId="45c1ab29-02d9-49bb-acd3-41ae05d5052e" providerId="ADAL" clId="{0DE1F7E7-2F02-604B-AB5F-FD5F16444DB6}" dt="2023-09-18T08:28:47.565" v="0" actId="478"/>
        <pc:sldMkLst>
          <pc:docMk/>
          <pc:sldMk cId="40165376" sldId="327"/>
        </pc:sldMkLst>
        <pc:spChg chg="del">
          <ac:chgData name="Anupam Sobti" userId="45c1ab29-02d9-49bb-acd3-41ae05d5052e" providerId="ADAL" clId="{0DE1F7E7-2F02-604B-AB5F-FD5F16444DB6}" dt="2023-09-18T08:28:47.565" v="0" actId="478"/>
          <ac:spMkLst>
            <pc:docMk/>
            <pc:sldMk cId="40165376" sldId="327"/>
            <ac:spMk id="5" creationId="{D557E7C0-FFCA-0CAF-5CC1-BF569BE64F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98BD4-A5F0-6347-9583-2CE3FD82300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97795-9080-0E47-93C4-9117E82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97795-9080-0E47-93C4-9117E8204A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1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97795-9080-0E47-93C4-9117E8204A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1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97795-9080-0E47-93C4-9117E8204A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5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97795-9080-0E47-93C4-9117E8204A3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97795-9080-0E47-93C4-9117E8204A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64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97795-9080-0E47-93C4-9117E8204A3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4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97795-9080-0E47-93C4-9117E8204A3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15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97795-9080-0E47-93C4-9117E8204A3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9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9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3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1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7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3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2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4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4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4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01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5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 spc="7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7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 spc="7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7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 spc="7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6rmErwU5E-k?feature=oembed" TargetMode="External"/><Relationship Id="rId7" Type="http://schemas.openxmlformats.org/officeDocument/2006/relationships/image" Target="../media/image3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cdn-learn.adafruit.com/downloads/pdf/wires-and-connection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hyperlink" Target="https://cdn-learn.adafruit.com/downloads/pdf/wires-and-connections.pdf" TargetMode="External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hackster.io/akarsh98/air-conditioner-pcb-tutorial-with-its-working-and-repair-78ffa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ker.com/clipart-camera-icon.html" TargetMode="External"/><Relationship Id="rId3" Type="http://schemas.openxmlformats.org/officeDocument/2006/relationships/hyperlink" Target="https://openclipart.org/detail/107815" TargetMode="External"/><Relationship Id="rId7" Type="http://schemas.openxmlformats.org/officeDocument/2006/relationships/image" Target="../media/image18.png"/><Relationship Id="rId12" Type="http://schemas.openxmlformats.org/officeDocument/2006/relationships/hyperlink" Target="http://www.greencaltrain.com/2016/02/wheres-caltrain-on-wifi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hyperlink" Target="https://www.venture-mfg.com/power-supply-pcb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6.jpe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arkfun.com/datasheets/Components/LM7805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l.acm.org/doi/pdf/10.1145/3580855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ndelions.cs.washington.edu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s://news.mit.edu/2023/wearable-ultrasound-scanner-breast-cancer-0728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.com/lit/an/snva557/snva557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i.com/lit/an/snva581/snva581.pdf?ts=1692761178014&amp;ref_url=https%253A%252F%252Fwww.google.com%252F" TargetMode="Externa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cH2kFMjetA?feature=oembed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12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nture-mfg.com/power-supply-pcb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6.jpeg"/><Relationship Id="rId15" Type="http://schemas.openxmlformats.org/officeDocument/2006/relationships/hyperlink" Target="http://tech.guitarsite.de/pcb_layout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openclipart.org/detail/107815" TargetMode="External"/><Relationship Id="rId9" Type="http://schemas.openxmlformats.org/officeDocument/2006/relationships/hyperlink" Target="https://www.clker.com/clipart-camera-icon.html" TargetMode="External"/><Relationship Id="rId14" Type="http://schemas.openxmlformats.org/officeDocument/2006/relationships/hyperlink" Target="http://www.greencaltrain.com/2016/02/wheres-caltrain-on-wifi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ExobD7vDUY" TargetMode="External"/><Relationship Id="rId4" Type="http://schemas.openxmlformats.org/officeDocument/2006/relationships/hyperlink" Target="https://everycircuit.com/circuit/5698102557933568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i.com/lit/an/swpa222a/swpa222a.pdf" TargetMode="External"/><Relationship Id="rId4" Type="http://schemas.openxmlformats.org/officeDocument/2006/relationships/image" Target="../media/image105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ExobD7vDUY" TargetMode="External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D0X76Kbf8fQ" TargetMode="Externa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ker.com/clipart-camera-icon.html" TargetMode="External"/><Relationship Id="rId13" Type="http://schemas.openxmlformats.org/officeDocument/2006/relationships/hyperlink" Target="http://www.greencaltrain.com/2016/02/wheres-caltrain-on-wifi/" TargetMode="External"/><Relationship Id="rId3" Type="http://schemas.openxmlformats.org/officeDocument/2006/relationships/hyperlink" Target="https://openclipart.org/detail/107815" TargetMode="External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16.png"/><Relationship Id="rId5" Type="http://schemas.openxmlformats.org/officeDocument/2006/relationships/hyperlink" Target="https://www.venture-mfg.com/power-supply-pcb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6.jpeg"/><Relationship Id="rId9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ww1.microchip.com/downloads/en/devicedoc/atmel-2586-avr-8-bit-microcontroller-attiny25-attiny45-attiny85_datashee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uJdMi_zicM&amp;t=430s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ructables.com/ATTiny-Port-Manipulation/" TargetMode="External"/><Relationship Id="rId4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eg"/><Relationship Id="rId4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eg"/><Relationship Id="rId4" Type="http://schemas.openxmlformats.org/officeDocument/2006/relationships/image" Target="../media/image1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hyperlink" Target="https://www.youtube.com/watch?v=luSdLS6oVMQ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e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ker.com/clipart-camera-icon.html" TargetMode="External"/><Relationship Id="rId3" Type="http://schemas.openxmlformats.org/officeDocument/2006/relationships/hyperlink" Target="https://openclipart.org/detail/107815" TargetMode="External"/><Relationship Id="rId7" Type="http://schemas.openxmlformats.org/officeDocument/2006/relationships/image" Target="../media/image18.png"/><Relationship Id="rId12" Type="http://schemas.openxmlformats.org/officeDocument/2006/relationships/hyperlink" Target="http://www.greencaltrain.com/2016/02/wheres-caltrain-on-wifi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hyperlink" Target="https://www.venture-mfg.com/power-supply-pcb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6.jpeg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gif"/><Relationship Id="rId7" Type="http://schemas.openxmlformats.org/officeDocument/2006/relationships/hyperlink" Target="https://www.youtube.com/watch?v=NrkFd7h6R2Y" TargetMode="Externa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i.com/lit/an/slyt423a/slyt423a.pdf?ts=1694952862943&amp;ref_url=https%253A%252F%252Fwww.google.com%252F" TargetMode="External"/><Relationship Id="rId5" Type="http://schemas.openxmlformats.org/officeDocument/2006/relationships/image" Target="../media/image185.png"/><Relationship Id="rId4" Type="http://schemas.openxmlformats.org/officeDocument/2006/relationships/hyperlink" Target="https://microchipdeveloper.com/32arm:samc21-sdadc-vs-saradc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lectronics protoboard">
            <a:extLst>
              <a:ext uri="{FF2B5EF4-FFF2-40B4-BE49-F238E27FC236}">
                <a16:creationId xmlns:a16="http://schemas.microsoft.com/office/drawing/2014/main" id="{89167755-37E4-B6C1-916A-31674E8A41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053E9-4E43-4E97-FD59-07C9595BB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Embedded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95C6AD-FEE6-6A3A-6CF0-68B61BD24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Anupam Sobti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6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Some 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15" name="q3jnfq4vbisa1">
            <a:hlinkClick r:id="" action="ppaction://media"/>
            <a:extLst>
              <a:ext uri="{FF2B5EF4-FFF2-40B4-BE49-F238E27FC236}">
                <a16:creationId xmlns:a16="http://schemas.microsoft.com/office/drawing/2014/main" id="{C3AE57B0-18FD-B6A7-652F-2390177F1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6154" y="2178797"/>
            <a:ext cx="2828054" cy="31617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0525B-B284-4002-774C-7931FABB0C7F}"/>
              </a:ext>
            </a:extLst>
          </p:cNvPr>
          <p:cNvSpPr txBox="1"/>
          <p:nvPr/>
        </p:nvSpPr>
        <p:spPr>
          <a:xfrm>
            <a:off x="3686154" y="5597090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Putting wires together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80C950-C68E-1457-DCA2-3ED71A05E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00" y="2251048"/>
            <a:ext cx="2393604" cy="1924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894840-2744-F789-525F-02746F085B4F}"/>
              </a:ext>
            </a:extLst>
          </p:cNvPr>
          <p:cNvSpPr txBox="1"/>
          <p:nvPr/>
        </p:nvSpPr>
        <p:spPr>
          <a:xfrm>
            <a:off x="517869" y="429764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Hand-holding circuits</a:t>
            </a:r>
          </a:p>
        </p:txBody>
      </p:sp>
      <p:pic>
        <p:nvPicPr>
          <p:cNvPr id="21" name="Online Media 20" descr="Soldering Crash Course: Basic Techniques, Tips and Advice!">
            <a:hlinkClick r:id="" action="ppaction://media"/>
            <a:extLst>
              <a:ext uri="{FF2B5EF4-FFF2-40B4-BE49-F238E27FC236}">
                <a16:creationId xmlns:a16="http://schemas.microsoft.com/office/drawing/2014/main" id="{08A6247E-8F70-E87E-4FE5-00103165D096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628285" y="4914810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8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Wires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19B7-D79E-C74B-9D08-5B222D861DEA}"/>
              </a:ext>
            </a:extLst>
          </p:cNvPr>
          <p:cNvSpPr txBox="1"/>
          <p:nvPr/>
        </p:nvSpPr>
        <p:spPr>
          <a:xfrm>
            <a:off x="517869" y="2261868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hlinkClick r:id="rId2"/>
              </a:rPr>
              <a:t>wires-and-connections.pdf (adafruit.com)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42554-B36E-CE19-6623-5BE35E44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00" y="2833694"/>
            <a:ext cx="3202407" cy="1255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91B62-219C-3728-0E5C-22EF9BAC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77" y="2910332"/>
            <a:ext cx="2097469" cy="1364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2A9A94-731D-7FCC-19CB-8E4E2C32A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77" y="4362312"/>
            <a:ext cx="2133644" cy="970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764CC-C34E-E1A3-7C69-DAD311E1C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77" y="5413831"/>
            <a:ext cx="2455516" cy="1255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21AD8-7D7A-930B-3202-E4CA47E22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155" y="3110562"/>
            <a:ext cx="2141983" cy="10515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67782D-1D56-EA92-2064-EFDF7F64DB16}"/>
              </a:ext>
            </a:extLst>
          </p:cNvPr>
          <p:cNvSpPr txBox="1"/>
          <p:nvPr/>
        </p:nvSpPr>
        <p:spPr>
          <a:xfrm>
            <a:off x="6328502" y="275832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849F5-A6EC-3125-26F2-8A1F6E318515}"/>
              </a:ext>
            </a:extLst>
          </p:cNvPr>
          <p:cNvSpPr txBox="1"/>
          <p:nvPr/>
        </p:nvSpPr>
        <p:spPr>
          <a:xfrm rot="5400000">
            <a:off x="2621453" y="585680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HF signals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1BF6A934-3016-094A-B2A8-0F114DB83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228890"/>
              </p:ext>
            </p:extLst>
          </p:nvPr>
        </p:nvGraphicFramePr>
        <p:xfrm>
          <a:off x="3460779" y="4449157"/>
          <a:ext cx="5267394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3697">
                  <a:extLst>
                    <a:ext uri="{9D8B030D-6E8A-4147-A177-3AD203B41FA5}">
                      <a16:colId xmlns:a16="http://schemas.microsoft.com/office/drawing/2014/main" val="74385605"/>
                    </a:ext>
                  </a:extLst>
                </a:gridCol>
                <a:gridCol w="2633697">
                  <a:extLst>
                    <a:ext uri="{9D8B030D-6E8A-4147-A177-3AD203B41FA5}">
                      <a16:colId xmlns:a16="http://schemas.microsoft.com/office/drawing/2014/main" val="884665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Breadboard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Single core solid wire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49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Coaxial cables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55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More current?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Stranded Wires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44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Wearables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Conductive Threads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0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Flexible 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Copper Tape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69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Secure your cables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Ties, clips, bolts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979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00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Connectors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19B7-D79E-C74B-9D08-5B222D861DEA}"/>
              </a:ext>
            </a:extLst>
          </p:cNvPr>
          <p:cNvSpPr txBox="1"/>
          <p:nvPr/>
        </p:nvSpPr>
        <p:spPr>
          <a:xfrm>
            <a:off x="517869" y="2261868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  <a:hlinkClick r:id="rId4"/>
              </a:rPr>
              <a:t>wires-and-connections.pdf (adafruit.com)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1026" name="Picture 2" descr="Top-down of 2.1mm to 2.5mm DC Barrel Plug Adapter next to US quarter for scale. ">
            <a:extLst>
              <a:ext uri="{FF2B5EF4-FFF2-40B4-BE49-F238E27FC236}">
                <a16:creationId xmlns:a16="http://schemas.microsoft.com/office/drawing/2014/main" id="{8F6C304F-DDA3-1798-8BB9-E1D2B50C1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69" y="2743362"/>
            <a:ext cx="1961694" cy="147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21CAFA-B626-38B4-23CB-CC867EB544D3}"/>
              </a:ext>
            </a:extLst>
          </p:cNvPr>
          <p:cNvSpPr txBox="1"/>
          <p:nvPr/>
        </p:nvSpPr>
        <p:spPr>
          <a:xfrm>
            <a:off x="433970" y="4224311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Barrel Plugs</a:t>
            </a:r>
          </a:p>
        </p:txBody>
      </p:sp>
      <p:pic>
        <p:nvPicPr>
          <p:cNvPr id="1028" name="Picture 4" descr="Top view shot of JST PH 2-Pin Cable - Male Header - 200mm.">
            <a:extLst>
              <a:ext uri="{FF2B5EF4-FFF2-40B4-BE49-F238E27FC236}">
                <a16:creationId xmlns:a16="http://schemas.microsoft.com/office/drawing/2014/main" id="{AA595519-460A-386B-F72D-6283189C2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46" y="2743362"/>
            <a:ext cx="1973228" cy="14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0974B-D8BD-E522-A21E-FEAD83F9F2D8}"/>
              </a:ext>
            </a:extLst>
          </p:cNvPr>
          <p:cNvSpPr txBox="1"/>
          <p:nvPr/>
        </p:nvSpPr>
        <p:spPr>
          <a:xfrm>
            <a:off x="2790447" y="4228369"/>
            <a:ext cx="197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JST Connectors</a:t>
            </a:r>
            <a:br>
              <a:rPr lang="en-US"/>
            </a:br>
            <a:r>
              <a:rPr lang="en-US"/>
              <a:t>Japan Solderless Terminals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EE710-00A2-1222-D42A-51C6605ECAD7}"/>
              </a:ext>
            </a:extLst>
          </p:cNvPr>
          <p:cNvSpPr txBox="1"/>
          <p:nvPr/>
        </p:nvSpPr>
        <p:spPr>
          <a:xfrm rot="16200000">
            <a:off x="-114771" y="362451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Power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E9F47F-EDE6-6FCD-63F9-895E51D4A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763" y="2547202"/>
            <a:ext cx="2102985" cy="17051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1EAA66-0F39-27C5-45EA-1004244AFED2}"/>
              </a:ext>
            </a:extLst>
          </p:cNvPr>
          <p:cNvSpPr txBox="1"/>
          <p:nvPr/>
        </p:nvSpPr>
        <p:spPr>
          <a:xfrm>
            <a:off x="4981762" y="4196040"/>
            <a:ext cx="197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USB Connectors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D6CAE-E768-0FDC-08DA-77E9DAA43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75" y="5141365"/>
            <a:ext cx="1974599" cy="14809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1A84A4-1CB2-8C5E-CE25-01EC06F5F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6685" y="2462798"/>
            <a:ext cx="2178867" cy="16341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257343-2520-1EED-5869-D65FE413CD49}"/>
              </a:ext>
            </a:extLst>
          </p:cNvPr>
          <p:cNvSpPr txBox="1"/>
          <p:nvPr/>
        </p:nvSpPr>
        <p:spPr>
          <a:xfrm>
            <a:off x="7367954" y="4325815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Shrinks</a:t>
            </a:r>
          </a:p>
        </p:txBody>
      </p:sp>
      <p:pic>
        <p:nvPicPr>
          <p:cNvPr id="26" name="2234-01">
            <a:hlinkClick r:id="" action="ppaction://media"/>
            <a:extLst>
              <a:ext uri="{FF2B5EF4-FFF2-40B4-BE49-F238E27FC236}">
                <a16:creationId xmlns:a16="http://schemas.microsoft.com/office/drawing/2014/main" id="{4C30717F-3D1F-126A-4C3C-DF165E2D83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65257" y="5174759"/>
            <a:ext cx="1636405" cy="1227304"/>
          </a:xfrm>
          <a:prstGeom prst="rect">
            <a:avLst/>
          </a:prstGeom>
        </p:spPr>
      </p:pic>
      <p:pic>
        <p:nvPicPr>
          <p:cNvPr id="1034" name="Picture 10" descr="Female Header Burg Strip 40X2 Pin -">
            <a:extLst>
              <a:ext uri="{FF2B5EF4-FFF2-40B4-BE49-F238E27FC236}">
                <a16:creationId xmlns:a16="http://schemas.microsoft.com/office/drawing/2014/main" id="{B7871F2C-3E17-DFA8-E38E-045BE9D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006" y="4902057"/>
            <a:ext cx="1636406" cy="16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6427B0-C5D2-A401-22FA-90E69ED376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1608" y="4770502"/>
            <a:ext cx="3712518" cy="199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Resistors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C2C32-E1B6-3006-662B-1BD8D32F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86" y="1858287"/>
            <a:ext cx="6265985" cy="4491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7FB316-EE00-2E4C-10A0-DA1B74C1159A}"/>
              </a:ext>
            </a:extLst>
          </p:cNvPr>
          <p:cNvSpPr txBox="1"/>
          <p:nvPr/>
        </p:nvSpPr>
        <p:spPr>
          <a:xfrm>
            <a:off x="158262" y="6419286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 Art of Electronics, 3</a:t>
            </a:r>
            <a:r>
              <a:rPr lang="en-US" baseline="30000"/>
              <a:t>rd</a:t>
            </a:r>
            <a:r>
              <a:rPr lang="en-US"/>
              <a:t> Ed</a:t>
            </a:r>
          </a:p>
        </p:txBody>
      </p:sp>
    </p:spTree>
    <p:extLst>
      <p:ext uri="{BB962C8B-B14F-4D97-AF65-F5344CB8AC3E}">
        <p14:creationId xmlns:p14="http://schemas.microsoft.com/office/powerpoint/2010/main" val="31897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sz="3600"/>
              <a:t>Variable Resistors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FB316-EE00-2E4C-10A0-DA1B74C1159A}"/>
              </a:ext>
            </a:extLst>
          </p:cNvPr>
          <p:cNvSpPr txBox="1"/>
          <p:nvPr/>
        </p:nvSpPr>
        <p:spPr>
          <a:xfrm>
            <a:off x="158262" y="6419286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 Art of Electronics, 3</a:t>
            </a:r>
            <a:r>
              <a:rPr lang="en-US" baseline="30000"/>
              <a:t>rd</a:t>
            </a:r>
            <a:r>
              <a:rPr lang="en-US"/>
              <a:t> 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46A26-C2CF-4D75-4E21-75F53006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01" y="1738954"/>
            <a:ext cx="6413855" cy="44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2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Capacitors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28AB8-6819-3108-6D9F-726618AAE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2" y="5267105"/>
            <a:ext cx="3755779" cy="1229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BFB48-DE8B-ECEF-B1B6-4A1388C7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9" y="2380010"/>
            <a:ext cx="2932523" cy="1921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74126-3FB7-7DB6-690A-926A0FF28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354" y="1943246"/>
            <a:ext cx="5091035" cy="47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3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Inductors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332A0-2F26-A4D0-4EB9-D04EA6359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08" y="2223507"/>
            <a:ext cx="7708779" cy="41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5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Switches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64B3C-964F-DCD9-836C-30D509FB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673" y="1777477"/>
            <a:ext cx="4920865" cy="330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4BC76-19CF-BFB7-EB09-045E69118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08"/>
          <a:stretch/>
        </p:blipFill>
        <p:spPr>
          <a:xfrm>
            <a:off x="0" y="3582432"/>
            <a:ext cx="5406467" cy="3275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628A2-EDCF-CE89-E0BC-4141FF410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867" y="4707847"/>
            <a:ext cx="2385271" cy="20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55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SMD components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C9952-C495-B8F4-599E-FB19AFAB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2" y="2526779"/>
            <a:ext cx="6154875" cy="3029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1E205-509B-E4BE-F7C3-C7E0CED8C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005" y="1943246"/>
            <a:ext cx="2338196" cy="470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05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1275-A6F2-886F-1FC4-1A167574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Plan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118070-D2F4-9034-DBA9-00C017CFD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1551" y="190914"/>
            <a:ext cx="3739558" cy="647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ABDA4C-062F-4E88-A079-2279A6477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67F61-48A7-D695-A431-8BCF1948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144230" cy="1934172"/>
          </a:xfrm>
        </p:spPr>
        <p:txBody>
          <a:bodyPr>
            <a:normAutofit/>
          </a:bodyPr>
          <a:lstStyle/>
          <a:p>
            <a:r>
              <a:rPr lang="en-US"/>
              <a:t>What?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E7F17-115E-6709-A1EF-FCFAAE1D4A89}"/>
              </a:ext>
            </a:extLst>
          </p:cNvPr>
          <p:cNvSpPr txBox="1"/>
          <p:nvPr/>
        </p:nvSpPr>
        <p:spPr>
          <a:xfrm>
            <a:off x="517870" y="2421887"/>
            <a:ext cx="507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 electronic system with a dedicated purpose</a:t>
            </a:r>
          </a:p>
        </p:txBody>
      </p:sp>
      <p:pic>
        <p:nvPicPr>
          <p:cNvPr id="1026" name="Picture 2" descr="PCB Project: PIC Door Lock – Blog Kejuruteraan Dan Teknologi">
            <a:extLst>
              <a:ext uri="{FF2B5EF4-FFF2-40B4-BE49-F238E27FC236}">
                <a16:creationId xmlns:a16="http://schemas.microsoft.com/office/drawing/2014/main" id="{A1BDA1F1-7B09-F395-5EEE-45CA2BFAD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28" y="3229123"/>
            <a:ext cx="1666064" cy="222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61B1C-F614-A5BA-76D7-053D47DF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92" y="3506800"/>
            <a:ext cx="1666064" cy="1666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119BFD-93E3-1A32-27D3-F17840107488}"/>
              </a:ext>
            </a:extLst>
          </p:cNvPr>
          <p:cNvSpPr txBox="1"/>
          <p:nvPr/>
        </p:nvSpPr>
        <p:spPr>
          <a:xfrm>
            <a:off x="379956" y="6045530"/>
            <a:ext cx="6847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hlinkClick r:id="rId4"/>
              </a:rPr>
              <a:t>Air Conditioner PCB Tutorial With Its Working and Repair - Hackster.io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F1A4B-FBC6-051B-3F33-DF2E8223B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156" y="3154022"/>
            <a:ext cx="2031042" cy="1142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7B863-ED9F-680E-CF33-4F69BBACB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634" y="4371975"/>
            <a:ext cx="2379945" cy="1338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FFB-404F-2868-77D0-C7AB92FB5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220" y="4371975"/>
            <a:ext cx="2379945" cy="1338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D844B4-16DB-84F6-D632-6352E0DB2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428" y="2079663"/>
            <a:ext cx="1468140" cy="22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7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1275-A6F2-886F-1FC4-1A167574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08DCA4-0603-3412-93E3-8684AF48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168" y="1881554"/>
            <a:ext cx="5021182" cy="3958167"/>
          </a:xfrm>
        </p:spPr>
        <p:txBody>
          <a:bodyPr/>
          <a:lstStyle/>
          <a:p>
            <a:r>
              <a:rPr lang="en-US"/>
              <a:t>Power Supplies [5]</a:t>
            </a:r>
          </a:p>
          <a:p>
            <a:r>
              <a:rPr lang="en-US"/>
              <a:t>Toy/Smart Campus Device [15]</a:t>
            </a:r>
          </a:p>
          <a:p>
            <a:r>
              <a:rPr lang="en-US"/>
              <a:t>Medical Device [15]</a:t>
            </a:r>
          </a:p>
          <a:p>
            <a:r>
              <a:rPr lang="en-US"/>
              <a:t>RTOS Bot [15]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BBD3B-434A-650E-F05A-5FB83F1E6DB2}"/>
              </a:ext>
            </a:extLst>
          </p:cNvPr>
          <p:cNvSpPr txBox="1"/>
          <p:nvPr/>
        </p:nvSpPr>
        <p:spPr>
          <a:xfrm>
            <a:off x="1019907" y="3429000"/>
            <a:ext cx="53808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Each project will have:</a:t>
            </a:r>
          </a:p>
          <a:p>
            <a:r>
              <a:rPr lang="en-US"/>
              <a:t>-   5 marks for final submission</a:t>
            </a:r>
          </a:p>
          <a:p>
            <a:pPr marL="285750" indent="-285750">
              <a:buFontTx/>
              <a:buChar char="-"/>
            </a:pPr>
            <a:r>
              <a:rPr lang="en-US"/>
              <a:t>Rest of the marks = Sum of each lab’s evaluation normalized to 10</a:t>
            </a:r>
          </a:p>
          <a:p>
            <a:pPr marL="285750" indent="-285750">
              <a:buFontTx/>
              <a:buChar char="-"/>
            </a:pPr>
            <a:r>
              <a:rPr lang="en-US"/>
              <a:t>To be submitted:</a:t>
            </a:r>
          </a:p>
          <a:p>
            <a:pPr marL="742950" lvl="1" indent="-285750">
              <a:buFontTx/>
              <a:buChar char="-"/>
            </a:pPr>
            <a:r>
              <a:rPr lang="en-US"/>
              <a:t>Sch, </a:t>
            </a:r>
            <a:r>
              <a:rPr lang="en-US" err="1"/>
              <a:t>brd</a:t>
            </a:r>
            <a:r>
              <a:rPr lang="en-US"/>
              <a:t> files</a:t>
            </a:r>
          </a:p>
          <a:p>
            <a:pPr marL="742950" lvl="1" indent="-285750">
              <a:buFontTx/>
              <a:buChar char="-"/>
            </a:pPr>
            <a:r>
              <a:rPr lang="en-US"/>
              <a:t>List of components</a:t>
            </a:r>
          </a:p>
          <a:p>
            <a:pPr marL="742950" lvl="1" indent="-285750">
              <a:buFontTx/>
              <a:buChar char="-"/>
            </a:pPr>
            <a:r>
              <a:rPr lang="en-US"/>
              <a:t>Presentation</a:t>
            </a:r>
          </a:p>
          <a:p>
            <a:pPr marL="742950" lvl="1" indent="-285750">
              <a:buFontTx/>
              <a:buChar char="-"/>
            </a:pPr>
            <a:r>
              <a:rPr lang="en-US"/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8CC98-5466-805F-51B1-1BC70BEEB422}"/>
              </a:ext>
            </a:extLst>
          </p:cNvPr>
          <p:cNvSpPr txBox="1"/>
          <p:nvPr/>
        </p:nvSpPr>
        <p:spPr>
          <a:xfrm>
            <a:off x="10911985" y="6233531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Menti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7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Tools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2ABEE-0BF5-F97A-83BA-AF6186A7FCE5}"/>
              </a:ext>
            </a:extLst>
          </p:cNvPr>
          <p:cNvSpPr txBox="1"/>
          <p:nvPr/>
        </p:nvSpPr>
        <p:spPr>
          <a:xfrm>
            <a:off x="780585" y="3401122"/>
            <a:ext cx="1757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Eagle/</a:t>
            </a:r>
            <a:r>
              <a:rPr lang="en-US" err="1"/>
              <a:t>KiCAD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Everycircuit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3D printing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07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0C3F6-DC77-5627-E33D-7B8734FB9F8B}"/>
              </a:ext>
            </a:extLst>
          </p:cNvPr>
          <p:cNvSpPr txBox="1"/>
          <p:nvPr/>
        </p:nvSpPr>
        <p:spPr>
          <a:xfrm>
            <a:off x="938151" y="3170712"/>
            <a:ext cx="5921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Books </a:t>
            </a:r>
          </a:p>
          <a:p>
            <a:endParaRPr lang="en-US"/>
          </a:p>
          <a:p>
            <a:r>
              <a:rPr lang="en-US"/>
              <a:t>Art of Electronics, 3</a:t>
            </a:r>
            <a:r>
              <a:rPr lang="en-US" baseline="30000"/>
              <a:t>rd</a:t>
            </a:r>
            <a:r>
              <a:rPr lang="en-US"/>
              <a:t> Ed. By Paul Horowitz, Winfield Hill</a:t>
            </a:r>
          </a:p>
          <a:p>
            <a:r>
              <a:rPr lang="en-US"/>
              <a:t>Practical electronics for Inventors by Paul </a:t>
            </a:r>
            <a:r>
              <a:rPr lang="en-US" err="1"/>
              <a:t>Scherz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5AAE1-A3EE-4F99-0928-9A6D943B6F04}"/>
              </a:ext>
            </a:extLst>
          </p:cNvPr>
          <p:cNvSpPr txBox="1"/>
          <p:nvPr/>
        </p:nvSpPr>
        <p:spPr>
          <a:xfrm>
            <a:off x="864518" y="5512508"/>
            <a:ext cx="747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anupamsobti.notion.site</a:t>
            </a:r>
            <a:r>
              <a:rPr lang="en-US"/>
              <a:t>/Embedded-Systems-bf7a3f7e510a444aacaa875ac0c7d83c?pvs=4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A83E1-256C-8D74-D324-E6AE849B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833" y="1794023"/>
            <a:ext cx="3876015" cy="433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7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C9EA9E-9A45-A7F7-374B-A2D38C317751}"/>
              </a:ext>
            </a:extLst>
          </p:cNvPr>
          <p:cNvSpPr txBox="1">
            <a:spLocks/>
          </p:cNvSpPr>
          <p:nvPr/>
        </p:nvSpPr>
        <p:spPr>
          <a:xfrm>
            <a:off x="563589" y="943507"/>
            <a:ext cx="8686800" cy="1934172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building blocks</a:t>
            </a:r>
          </a:p>
        </p:txBody>
      </p:sp>
      <p:pic>
        <p:nvPicPr>
          <p:cNvPr id="5" name="Picture 4" descr="A green battery and a green battery&#10;&#10;Description automatically generated">
            <a:extLst>
              <a:ext uri="{FF2B5EF4-FFF2-40B4-BE49-F238E27FC236}">
                <a16:creationId xmlns:a16="http://schemas.microsoft.com/office/drawing/2014/main" id="{B96C5C38-9135-2AD4-96F1-EE1E3C348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7869" y="2910332"/>
            <a:ext cx="1603080" cy="1567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91126-2D0B-39A5-95A6-B1749B945BD4}"/>
              </a:ext>
            </a:extLst>
          </p:cNvPr>
          <p:cNvSpPr txBox="1"/>
          <p:nvPr/>
        </p:nvSpPr>
        <p:spPr>
          <a:xfrm>
            <a:off x="517869" y="4551207"/>
            <a:ext cx="202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Reliable </a:t>
            </a:r>
            <a:r>
              <a:rPr lang="en-US" b="1"/>
              <a:t>power</a:t>
            </a:r>
            <a:r>
              <a:rPr lang="en-US"/>
              <a:t> source</a:t>
            </a:r>
          </a:p>
        </p:txBody>
      </p:sp>
      <p:pic>
        <p:nvPicPr>
          <p:cNvPr id="7" name="Picture 6" descr="A close-up of several green printed circuit boards&#10;&#10;Description automatically generated">
            <a:extLst>
              <a:ext uri="{FF2B5EF4-FFF2-40B4-BE49-F238E27FC236}">
                <a16:creationId xmlns:a16="http://schemas.microsoft.com/office/drawing/2014/main" id="{82C19348-85E5-A2AA-CCE9-07B87C56C3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grayscl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56119" y="2925764"/>
            <a:ext cx="2056485" cy="1330546"/>
          </a:xfrm>
          <a:prstGeom prst="rect">
            <a:avLst/>
          </a:prstGeom>
          <a:solidFill>
            <a:srgbClr val="7F7F7F">
              <a:alpha val="23137"/>
            </a:srgbClr>
          </a:solidFill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BBF12A-A5E7-36CE-51FC-910D289F6836}"/>
              </a:ext>
            </a:extLst>
          </p:cNvPr>
          <p:cNvCxnSpPr>
            <a:cxnSpLocks/>
          </p:cNvCxnSpPr>
          <p:nvPr/>
        </p:nvCxnSpPr>
        <p:spPr>
          <a:xfrm>
            <a:off x="2181401" y="3693909"/>
            <a:ext cx="20564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1001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24889A-52DF-3405-48EE-0614B032138F}"/>
              </a:ext>
            </a:extLst>
          </p:cNvPr>
          <p:cNvSpPr txBox="1"/>
          <p:nvPr/>
        </p:nvSpPr>
        <p:spPr>
          <a:xfrm>
            <a:off x="2696617" y="3083766"/>
            <a:ext cx="1478051" cy="923330"/>
          </a:xfrm>
          <a:prstGeom prst="rect">
            <a:avLst/>
          </a:prstGeom>
          <a:solidFill>
            <a:srgbClr val="7F7F7F">
              <a:alpha val="23137"/>
            </a:srgbClr>
          </a:solidFill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/>
              <a:t>Power delivery 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F7AFA-6C6E-AF27-B1F8-E194DCDBA59B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248026" y="4374109"/>
            <a:ext cx="1642516" cy="1230302"/>
          </a:xfrm>
          <a:prstGeom prst="rect">
            <a:avLst/>
          </a:prstGeom>
          <a:solidFill>
            <a:srgbClr val="7F7F7F">
              <a:alpha val="23137"/>
            </a:srgbClr>
          </a:solidFill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FE59C4-CA72-3879-CC88-628AA84CE16B}"/>
              </a:ext>
            </a:extLst>
          </p:cNvPr>
          <p:cNvSpPr/>
          <p:nvPr/>
        </p:nvSpPr>
        <p:spPr>
          <a:xfrm>
            <a:off x="4898130" y="3591037"/>
            <a:ext cx="3030794" cy="2148360"/>
          </a:xfrm>
          <a:prstGeom prst="rect">
            <a:avLst/>
          </a:prstGeom>
          <a:solidFill>
            <a:srgbClr val="7F7F7F">
              <a:alpha val="23137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669DF4-15BE-21E9-1559-04E2D6C741E4}"/>
              </a:ext>
            </a:extLst>
          </p:cNvPr>
          <p:cNvSpPr/>
          <p:nvPr/>
        </p:nvSpPr>
        <p:spPr>
          <a:xfrm>
            <a:off x="5248657" y="4404775"/>
            <a:ext cx="1325792" cy="668404"/>
          </a:xfrm>
          <a:prstGeom prst="roundRect">
            <a:avLst/>
          </a:prstGeom>
          <a:solidFill>
            <a:srgbClr val="7F7F7F">
              <a:alpha val="23137"/>
            </a:srgbClr>
          </a:solidFill>
        </p:spPr>
        <p:style>
          <a:lnRef idx="2">
            <a:schemeClr val="accent1">
              <a:shade val="15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73940B-7079-4EFF-D6A9-96B0B5425A1B}"/>
              </a:ext>
            </a:extLst>
          </p:cNvPr>
          <p:cNvSpPr/>
          <p:nvPr/>
        </p:nvSpPr>
        <p:spPr>
          <a:xfrm>
            <a:off x="6649396" y="4413052"/>
            <a:ext cx="931613" cy="668404"/>
          </a:xfrm>
          <a:prstGeom prst="roundRect">
            <a:avLst/>
          </a:prstGeom>
          <a:solidFill>
            <a:srgbClr val="7F7F7F">
              <a:alpha val="23137"/>
            </a:srgbClr>
          </a:solidFill>
        </p:spPr>
        <p:style>
          <a:lnRef idx="2">
            <a:schemeClr val="accent1">
              <a:shade val="15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FBE70F1-BA10-4977-9304-29DCA9A878A0}"/>
              </a:ext>
            </a:extLst>
          </p:cNvPr>
          <p:cNvSpPr/>
          <p:nvPr/>
        </p:nvSpPr>
        <p:spPr>
          <a:xfrm>
            <a:off x="5099355" y="5138486"/>
            <a:ext cx="2588217" cy="444098"/>
          </a:xfrm>
          <a:prstGeom prst="roundRect">
            <a:avLst/>
          </a:prstGeom>
          <a:solidFill>
            <a:srgbClr val="7F7F7F">
              <a:alpha val="23137"/>
            </a:srgbClr>
          </a:solidFill>
        </p:spPr>
        <p:style>
          <a:lnRef idx="2">
            <a:schemeClr val="accent1">
              <a:shade val="15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B3F803A-B2AD-375D-9935-707A0BC6B94C}"/>
              </a:ext>
            </a:extLst>
          </p:cNvPr>
          <p:cNvSpPr/>
          <p:nvPr/>
        </p:nvSpPr>
        <p:spPr>
          <a:xfrm>
            <a:off x="5569172" y="3674876"/>
            <a:ext cx="1642516" cy="668404"/>
          </a:xfrm>
          <a:prstGeom prst="roundRect">
            <a:avLst/>
          </a:prstGeom>
          <a:solidFill>
            <a:srgbClr val="7F7F7F">
              <a:alpha val="23137"/>
            </a:srgbClr>
          </a:solidFill>
        </p:spPr>
        <p:style>
          <a:lnRef idx="2">
            <a:schemeClr val="accent1">
              <a:shade val="15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Peripheral Interfaces</a:t>
            </a:r>
          </a:p>
        </p:txBody>
      </p:sp>
      <p:pic>
        <p:nvPicPr>
          <p:cNvPr id="18" name="Picture 17" descr="A black and white camera&#10;&#10;Description automatically generated">
            <a:extLst>
              <a:ext uri="{FF2B5EF4-FFF2-40B4-BE49-F238E27FC236}">
                <a16:creationId xmlns:a16="http://schemas.microsoft.com/office/drawing/2014/main" id="{1CE66218-8643-8A57-D151-C0CD4CC731B0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466537" y="2426089"/>
            <a:ext cx="1138682" cy="1138682"/>
          </a:xfrm>
          <a:prstGeom prst="rect">
            <a:avLst/>
          </a:prstGeom>
          <a:solidFill>
            <a:srgbClr val="7F7F7F">
              <a:alpha val="23137"/>
            </a:srgbClr>
          </a:solidFill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7B8FD8-4026-AF2C-B801-3DBABB20B36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698197" y="2481555"/>
            <a:ext cx="1000775" cy="1000775"/>
          </a:xfrm>
          <a:prstGeom prst="rect">
            <a:avLst/>
          </a:prstGeom>
          <a:solidFill>
            <a:srgbClr val="7F7F7F">
              <a:alpha val="23137"/>
            </a:srgbClr>
          </a:solidFill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97C9F3-12D0-E800-A4E5-CD58B997273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20898" b="19141"/>
          <a:stretch/>
        </p:blipFill>
        <p:spPr>
          <a:xfrm>
            <a:off x="6671404" y="2492758"/>
            <a:ext cx="1590261" cy="953552"/>
          </a:xfrm>
          <a:prstGeom prst="rect">
            <a:avLst/>
          </a:prstGeom>
          <a:solidFill>
            <a:srgbClr val="7F7F7F">
              <a:alpha val="23137"/>
            </a:srgbClr>
          </a:solidFill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3277CA-16ED-43F2-1DA7-3F031D17988D}"/>
              </a:ext>
            </a:extLst>
          </p:cNvPr>
          <p:cNvSpPr txBox="1"/>
          <p:nvPr/>
        </p:nvSpPr>
        <p:spPr>
          <a:xfrm>
            <a:off x="4401307" y="2207238"/>
            <a:ext cx="1426994" cy="369332"/>
          </a:xfrm>
          <a:prstGeom prst="rect">
            <a:avLst/>
          </a:prstGeom>
          <a:solidFill>
            <a:srgbClr val="7F7F7F">
              <a:alpha val="23137"/>
            </a:srgbClr>
          </a:solidFill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b="1"/>
              <a:t>Peripherals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979FFD-8732-7671-0E81-6A5C19F77A23}"/>
              </a:ext>
            </a:extLst>
          </p:cNvPr>
          <p:cNvSpPr txBox="1"/>
          <p:nvPr/>
        </p:nvSpPr>
        <p:spPr>
          <a:xfrm>
            <a:off x="6845085" y="5820037"/>
            <a:ext cx="1188146" cy="369332"/>
          </a:xfrm>
          <a:prstGeom prst="rect">
            <a:avLst/>
          </a:prstGeom>
          <a:solidFill>
            <a:srgbClr val="7F7F7F">
              <a:alpha val="23137"/>
            </a:srgbClr>
          </a:solidFill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b="1"/>
              <a:t>Compute</a:t>
            </a:r>
          </a:p>
        </p:txBody>
      </p:sp>
      <p:pic>
        <p:nvPicPr>
          <p:cNvPr id="23" name="Picture 22" descr="A blue wifi symbol on a black background&#10;&#10;Description automatically generated">
            <a:extLst>
              <a:ext uri="{FF2B5EF4-FFF2-40B4-BE49-F238E27FC236}">
                <a16:creationId xmlns:a16="http://schemas.microsoft.com/office/drawing/2014/main" id="{0ED2AA0E-74F1-3304-68C0-F62F234A883B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848165" y="4989260"/>
            <a:ext cx="883684" cy="660387"/>
          </a:xfrm>
          <a:prstGeom prst="rect">
            <a:avLst/>
          </a:prstGeom>
          <a:solidFill>
            <a:srgbClr val="7F7F7F">
              <a:alpha val="23137"/>
            </a:srgbClr>
          </a:solidFill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169D22-B051-0DAE-F913-80852FA36ABE}"/>
              </a:ext>
            </a:extLst>
          </p:cNvPr>
          <p:cNvSpPr txBox="1"/>
          <p:nvPr/>
        </p:nvSpPr>
        <p:spPr>
          <a:xfrm>
            <a:off x="2940705" y="5743292"/>
            <a:ext cx="1907895" cy="369332"/>
          </a:xfrm>
          <a:prstGeom prst="rect">
            <a:avLst/>
          </a:prstGeom>
          <a:solidFill>
            <a:srgbClr val="7F7F7F">
              <a:alpha val="23137"/>
            </a:srgbClr>
          </a:solidFill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b="1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59779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C9EA9E-9A45-A7F7-374B-A2D38C317751}"/>
              </a:ext>
            </a:extLst>
          </p:cNvPr>
          <p:cNvSpPr txBox="1">
            <a:spLocks/>
          </p:cNvSpPr>
          <p:nvPr/>
        </p:nvSpPr>
        <p:spPr>
          <a:xfrm>
            <a:off x="563589" y="943507"/>
            <a:ext cx="8686800" cy="1934172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Power Supplies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1CE06E-AD8F-88B1-EBF0-8A2A2336A0C0}"/>
              </a:ext>
            </a:extLst>
          </p:cNvPr>
          <p:cNvSpPr txBox="1"/>
          <p:nvPr/>
        </p:nvSpPr>
        <p:spPr>
          <a:xfrm>
            <a:off x="771896" y="3165089"/>
            <a:ext cx="47620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Simple regulator circuit -&gt; Rectifier + Filter</a:t>
            </a:r>
          </a:p>
          <a:p>
            <a:endParaRPr lang="en-US"/>
          </a:p>
          <a:p>
            <a:r>
              <a:rPr lang="en-US" sz="1200"/>
              <a:t>https://</a:t>
            </a:r>
            <a:r>
              <a:rPr lang="en-US" sz="1200" err="1"/>
              <a:t>everycircuit.com</a:t>
            </a:r>
            <a:r>
              <a:rPr lang="en-US" sz="1200"/>
              <a:t>/circuit/5073547604787200</a:t>
            </a:r>
          </a:p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067E7E-4AF0-F6BB-F087-4D1F7E40D495}"/>
              </a:ext>
            </a:extLst>
          </p:cNvPr>
          <p:cNvSpPr txBox="1"/>
          <p:nvPr/>
        </p:nvSpPr>
        <p:spPr>
          <a:xfrm>
            <a:off x="771896" y="4290024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Problems?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Powerline ripple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8C79B1-4C15-48C1-4402-28E4EC3EA33F}"/>
              </a:ext>
            </a:extLst>
          </p:cNvPr>
          <p:cNvSpPr txBox="1"/>
          <p:nvPr/>
        </p:nvSpPr>
        <p:spPr>
          <a:xfrm>
            <a:off x="1282535" y="2446317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AC to DC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A5EB10-209A-553D-58E9-D146F821E19A}"/>
              </a:ext>
            </a:extLst>
          </p:cNvPr>
          <p:cNvSpPr txBox="1"/>
          <p:nvPr/>
        </p:nvSpPr>
        <p:spPr>
          <a:xfrm>
            <a:off x="8094303" y="236318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VDC to VDC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50F8E0-7ABB-21ED-4D6F-95BD7DA3214C}"/>
              </a:ext>
            </a:extLst>
          </p:cNvPr>
          <p:cNvSpPr txBox="1"/>
          <p:nvPr/>
        </p:nvSpPr>
        <p:spPr>
          <a:xfrm>
            <a:off x="8063345" y="3265714"/>
            <a:ext cx="13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Step-Down</a:t>
            </a:r>
          </a:p>
          <a:p>
            <a:r>
              <a:rPr lang="en-US"/>
              <a:t>Step-Up</a:t>
            </a:r>
          </a:p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91F4EB-33EB-F690-DFDE-087BE463E88B}"/>
              </a:ext>
            </a:extLst>
          </p:cNvPr>
          <p:cNvSpPr txBox="1"/>
          <p:nvPr/>
        </p:nvSpPr>
        <p:spPr>
          <a:xfrm>
            <a:off x="8098482" y="4392413"/>
            <a:ext cx="2879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VDC to IDC</a:t>
            </a:r>
          </a:p>
          <a:p>
            <a:endParaRPr lang="en-US" b="1"/>
          </a:p>
          <a:p>
            <a:r>
              <a:rPr lang="en-US"/>
              <a:t>Constant Current sources</a:t>
            </a:r>
          </a:p>
        </p:txBody>
      </p:sp>
      <p:pic>
        <p:nvPicPr>
          <p:cNvPr id="31" name="Screen Recording 2023-08-16 at 3.39.23 PM">
            <a:hlinkClick r:id="" action="ppaction://media"/>
            <a:extLst>
              <a:ext uri="{FF2B5EF4-FFF2-40B4-BE49-F238E27FC236}">
                <a16:creationId xmlns:a16="http://schemas.microsoft.com/office/drawing/2014/main" id="{FBF9D053-B544-91AF-EF57-FE1C4B3BBD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2897" y="4189044"/>
            <a:ext cx="4494811" cy="252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2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6B2EC-D721-A1D1-BB13-648138300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Types of power Supplies</a:t>
            </a:r>
            <a:br>
              <a:rPr lang="en-US"/>
            </a:b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4BF685-6B2A-533A-6BCB-ECB24188F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175" y="2345290"/>
            <a:ext cx="5142326" cy="3793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D8E5CE-C241-0BB8-0639-73E669DCD2CE}"/>
              </a:ext>
            </a:extLst>
          </p:cNvPr>
          <p:cNvSpPr txBox="1"/>
          <p:nvPr/>
        </p:nvSpPr>
        <p:spPr>
          <a:xfrm>
            <a:off x="517869" y="2628958"/>
            <a:ext cx="4260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Basic idea: </a:t>
            </a:r>
          </a:p>
          <a:p>
            <a:r>
              <a:rPr lang="en-US"/>
              <a:t>Use a voltage reference with some negative feedback to provide regulation</a:t>
            </a:r>
          </a:p>
        </p:txBody>
      </p:sp>
    </p:spTree>
    <p:extLst>
      <p:ext uri="{BB962C8B-B14F-4D97-AF65-F5344CB8AC3E}">
        <p14:creationId xmlns:p14="http://schemas.microsoft.com/office/powerpoint/2010/main" val="1346579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08F25-4CD5-984E-A48C-72DFCEAB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Example regulator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84DFA2-ABC9-CB31-1681-A58D64DC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945" y="2117916"/>
            <a:ext cx="5551958" cy="4356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E897C-F363-4C4F-CE4B-3D89546A351B}"/>
              </a:ext>
            </a:extLst>
          </p:cNvPr>
          <p:cNvSpPr txBox="1"/>
          <p:nvPr/>
        </p:nvSpPr>
        <p:spPr>
          <a:xfrm>
            <a:off x="517869" y="21924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everycircuit.com</a:t>
            </a:r>
            <a:r>
              <a:rPr lang="en-US"/>
              <a:t>/circuit/5202706431737856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11A2B-CEDE-6F61-9958-C240BD9B1EC1}"/>
              </a:ext>
            </a:extLst>
          </p:cNvPr>
          <p:cNvSpPr txBox="1"/>
          <p:nvPr/>
        </p:nvSpPr>
        <p:spPr>
          <a:xfrm>
            <a:off x="713678" y="63896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Ref: AOE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C3BCCE-048C-25E7-CE0B-A32C8431602C}"/>
              </a:ext>
            </a:extLst>
          </p:cNvPr>
          <p:cNvSpPr/>
          <p:nvPr/>
        </p:nvSpPr>
        <p:spPr>
          <a:xfrm>
            <a:off x="6973678" y="5717755"/>
            <a:ext cx="969484" cy="756683"/>
          </a:xfrm>
          <a:prstGeom prst="roundRect">
            <a:avLst/>
          </a:prstGeom>
          <a:solidFill>
            <a:srgbClr val="81A8AB">
              <a:alpha val="4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Overvoltage Crowbar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757AA6-5132-B362-8742-20DC1FC43708}"/>
              </a:ext>
            </a:extLst>
          </p:cNvPr>
          <p:cNvSpPr/>
          <p:nvPr/>
        </p:nvSpPr>
        <p:spPr>
          <a:xfrm>
            <a:off x="6129127" y="5370500"/>
            <a:ext cx="866584" cy="380306"/>
          </a:xfrm>
          <a:prstGeom prst="roundRect">
            <a:avLst/>
          </a:prstGeom>
          <a:solidFill>
            <a:srgbClr val="81A8AB">
              <a:alpha val="4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Overcurrent Protection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F00D4B-DC6F-5B06-52C3-F6400EFC1936}"/>
              </a:ext>
            </a:extLst>
          </p:cNvPr>
          <p:cNvSpPr/>
          <p:nvPr/>
        </p:nvSpPr>
        <p:spPr>
          <a:xfrm>
            <a:off x="5473699" y="5375202"/>
            <a:ext cx="681210" cy="185451"/>
          </a:xfrm>
          <a:prstGeom prst="roundRect">
            <a:avLst/>
          </a:prstGeom>
          <a:solidFill>
            <a:srgbClr val="81A8AB">
              <a:alpha val="4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Stability</a:t>
            </a:r>
          </a:p>
        </p:txBody>
      </p:sp>
    </p:spTree>
    <p:extLst>
      <p:ext uri="{BB962C8B-B14F-4D97-AF65-F5344CB8AC3E}">
        <p14:creationId xmlns:p14="http://schemas.microsoft.com/office/powerpoint/2010/main" val="328504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08F25-4CD5-984E-A48C-72DFCEAB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Thank AIC designers for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FAF9C-11F5-E201-37B7-B1A6A612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264" y="2807676"/>
            <a:ext cx="4251206" cy="3428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261A76-6DAC-CDA0-9461-B62F313EB7CE}"/>
              </a:ext>
            </a:extLst>
          </p:cNvPr>
          <p:cNvSpPr txBox="1"/>
          <p:nvPr/>
        </p:nvSpPr>
        <p:spPr>
          <a:xfrm>
            <a:off x="586883" y="3188506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7805, 7812, etc. </a:t>
            </a:r>
          </a:p>
          <a:p>
            <a:endParaRPr lang="en-US"/>
          </a:p>
          <a:p>
            <a:r>
              <a:rPr lang="en-US"/>
              <a:t>With a current of </a:t>
            </a:r>
            <a:r>
              <a:rPr lang="en-US" err="1"/>
              <a:t>upto</a:t>
            </a:r>
            <a:r>
              <a:rPr lang="en-US"/>
              <a:t> 1.5A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9209E-0D5C-56EE-E0E6-19E98299CA3D}"/>
              </a:ext>
            </a:extLst>
          </p:cNvPr>
          <p:cNvSpPr txBox="1"/>
          <p:nvPr/>
        </p:nvSpPr>
        <p:spPr>
          <a:xfrm>
            <a:off x="345688" y="6501161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Ref: PEI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7786D9-E5BA-1747-FDC0-A9A882362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61" y="4090258"/>
            <a:ext cx="2284612" cy="23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60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D95C-97D8-4719-4320-4FE67F55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7827-3D2C-9DE9-510A-BB154765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Lesson 1: Read the datasheets </a:t>
            </a:r>
            <a:br>
              <a:rPr lang="en-US"/>
            </a:br>
            <a:r>
              <a:rPr lang="en-IN">
                <a:hlinkClick r:id="rId2"/>
              </a:rPr>
              <a:t>uA7800 Series (Rev. J) (sparkfun.com)</a:t>
            </a:r>
            <a:endParaRPr lang="en-US"/>
          </a:p>
          <a:p>
            <a:pPr marL="617220" lvl="1" indent="-342900"/>
            <a:r>
              <a:rPr lang="en-US"/>
              <a:t>7805 has internal short circuit protection</a:t>
            </a:r>
          </a:p>
          <a:p>
            <a:pPr lvl="1" indent="0">
              <a:buNone/>
            </a:pPr>
            <a:endParaRPr lang="en-US"/>
          </a:p>
          <a:p>
            <a:pPr marL="11113" lvl="1" indent="0">
              <a:buNone/>
            </a:pPr>
            <a:r>
              <a:rPr lang="en-US"/>
              <a:t>Lesson 2: Never trust a software setting. Trust what you see. [mil widths]</a:t>
            </a:r>
          </a:p>
          <a:p>
            <a:pPr marL="11113" lvl="1" indent="0">
              <a:buNone/>
            </a:pPr>
            <a:endParaRPr lang="en-US"/>
          </a:p>
          <a:p>
            <a:pPr marL="11113" lvl="1" indent="0">
              <a:buNone/>
            </a:pPr>
            <a:r>
              <a:rPr lang="en-US"/>
              <a:t>Lesson 3: Never trust a circuit blindly that you find on the internet</a:t>
            </a:r>
          </a:p>
        </p:txBody>
      </p:sp>
    </p:spTree>
    <p:extLst>
      <p:ext uri="{BB962C8B-B14F-4D97-AF65-F5344CB8AC3E}">
        <p14:creationId xmlns:p14="http://schemas.microsoft.com/office/powerpoint/2010/main" val="2159161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D1E35-507E-7DEF-400F-B5588A3F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Adjustable regulators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501ADA-74BE-DC17-72AE-4A2A9DE67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82" y="1931083"/>
            <a:ext cx="4296498" cy="4600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E88E7B-3D08-F594-BCCF-79D6D07D06E7}"/>
              </a:ext>
            </a:extLst>
          </p:cNvPr>
          <p:cNvSpPr txBox="1"/>
          <p:nvPr/>
        </p:nvSpPr>
        <p:spPr>
          <a:xfrm>
            <a:off x="446049" y="649001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Ref: PEI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305159-A0EB-BDDE-251F-04B0CC01AE7C}"/>
              </a:ext>
            </a:extLst>
          </p:cNvPr>
          <p:cNvSpPr/>
          <p:nvPr/>
        </p:nvSpPr>
        <p:spPr>
          <a:xfrm>
            <a:off x="4850780" y="3579271"/>
            <a:ext cx="401444" cy="167269"/>
          </a:xfrm>
          <a:prstGeom prst="ellipse">
            <a:avLst/>
          </a:prstGeom>
          <a:solidFill>
            <a:srgbClr val="81A8AB">
              <a:alpha val="2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73DC0-DF03-204E-A4AB-CB2561412594}"/>
              </a:ext>
            </a:extLst>
          </p:cNvPr>
          <p:cNvSpPr txBox="1"/>
          <p:nvPr/>
        </p:nvSpPr>
        <p:spPr>
          <a:xfrm>
            <a:off x="5353950" y="3221759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Reverse Protection Diode</a:t>
            </a:r>
          </a:p>
        </p:txBody>
      </p:sp>
    </p:spTree>
    <p:extLst>
      <p:ext uri="{BB962C8B-B14F-4D97-AF65-F5344CB8AC3E}">
        <p14:creationId xmlns:p14="http://schemas.microsoft.com/office/powerpoint/2010/main" val="167296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ABDA4C-062F-4E88-A079-2279A6477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67F61-48A7-D695-A431-8BCF1948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144230" cy="1934172"/>
          </a:xfrm>
        </p:spPr>
        <p:txBody>
          <a:bodyPr>
            <a:normAutofit/>
          </a:bodyPr>
          <a:lstStyle/>
          <a:p>
            <a:r>
              <a:rPr lang="en-US"/>
              <a:t>What?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955C5-8F02-7DB6-137C-1BC7FA47F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35" y="2242707"/>
            <a:ext cx="2857500" cy="176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469F5-4E02-5E34-37A6-97D677A3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955" y="1359348"/>
            <a:ext cx="3153775" cy="1556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734A0C-A3B4-E857-659C-AF529C3EF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570" y="3132566"/>
            <a:ext cx="1991216" cy="10250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578C92-EB61-D799-961E-6ACC942F3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452" y="3108602"/>
            <a:ext cx="1106278" cy="1038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871C7E-9E8E-624A-641E-124146B96F15}"/>
              </a:ext>
            </a:extLst>
          </p:cNvPr>
          <p:cNvSpPr txBox="1"/>
          <p:nvPr/>
        </p:nvSpPr>
        <p:spPr>
          <a:xfrm>
            <a:off x="3428254" y="4236167"/>
            <a:ext cx="3776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6"/>
              </a:rPr>
              <a:t>Battery Free sensors that float in the wind</a:t>
            </a:r>
            <a:endParaRPr lang="en-US" sz="14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D16033-7FB9-4C57-B4AD-83E0D1FFD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199" y="4157630"/>
            <a:ext cx="2262908" cy="24090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62CCF3-AE76-75EA-13C4-747D9FC0F454}"/>
              </a:ext>
            </a:extLst>
          </p:cNvPr>
          <p:cNvSpPr txBox="1"/>
          <p:nvPr/>
        </p:nvSpPr>
        <p:spPr>
          <a:xfrm rot="16200000">
            <a:off x="-116400" y="569717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hlinkClick r:id="rId8"/>
              </a:rPr>
              <a:t>Glucoscreen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79647-282E-74CB-D4DB-424ADB213A81}"/>
              </a:ext>
            </a:extLst>
          </p:cNvPr>
          <p:cNvSpPr txBox="1"/>
          <p:nvPr/>
        </p:nvSpPr>
        <p:spPr>
          <a:xfrm>
            <a:off x="110245" y="1856730"/>
            <a:ext cx="3153775" cy="523220"/>
          </a:xfrm>
          <a:prstGeom prst="rect">
            <a:avLst/>
          </a:prstGeom>
          <a:solidFill>
            <a:schemeClr val="bg2">
              <a:alpha val="63000"/>
            </a:schemeClr>
          </a:solidFill>
        </p:spPr>
        <p:txBody>
          <a:bodyPr wrap="square">
            <a:spAutoFit/>
          </a:bodyPr>
          <a:lstStyle/>
          <a:p>
            <a:r>
              <a:rPr lang="en-IN" sz="1400">
                <a:hlinkClick r:id="rId9"/>
              </a:rPr>
              <a:t>A wearable ultrasound scanner could detect breast cancer earlier</a:t>
            </a:r>
            <a:endParaRPr lang="en-US" sz="14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6B28EE-40D7-DCA5-2BC8-87F4EA76C7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8254" y="4835264"/>
            <a:ext cx="1591548" cy="1731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908F3F-3D1A-C8EE-5F56-44883EC1C0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1494" y="4765256"/>
            <a:ext cx="2193121" cy="17314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91A4C4-2299-AB22-F352-C680B111BD24}"/>
              </a:ext>
            </a:extLst>
          </p:cNvPr>
          <p:cNvSpPr txBox="1"/>
          <p:nvPr/>
        </p:nvSpPr>
        <p:spPr>
          <a:xfrm>
            <a:off x="5241494" y="612333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Amazon Alexa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95C2C2-3C21-951A-D851-09343D9600B9}"/>
              </a:ext>
            </a:extLst>
          </p:cNvPr>
          <p:cNvSpPr txBox="1"/>
          <p:nvPr/>
        </p:nvSpPr>
        <p:spPr>
          <a:xfrm>
            <a:off x="3437555" y="104317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In-ear EEG</a:t>
            </a:r>
          </a:p>
        </p:txBody>
      </p:sp>
    </p:spTree>
    <p:extLst>
      <p:ext uri="{BB962C8B-B14F-4D97-AF65-F5344CB8AC3E}">
        <p14:creationId xmlns:p14="http://schemas.microsoft.com/office/powerpoint/2010/main" val="4160366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D1E35-507E-7DEF-400F-B5588A3F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Specifications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3D0575-A702-09A5-4236-D036AA9FC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22" y="2078591"/>
            <a:ext cx="5400878" cy="40768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Output voltage (5V)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Accuracy (10%)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Min and max input voltage (7-12V)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Ripple rejection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Temperature 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Output impedance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Also note,</a:t>
            </a:r>
          </a:p>
          <a:p>
            <a:pPr marL="617220" lvl="1" indent="-342900"/>
            <a:r>
              <a:rPr lang="en-US" sz="1400"/>
              <a:t>Linear regulators have dropouts (~2V drop between input to output -&gt; Use LDO for lower dropouts, e.g., LM2940)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59981-8D28-B8D3-0B46-3AE7AACC1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318" y="3854794"/>
            <a:ext cx="1186531" cy="315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393A1D-39BC-B293-8DA5-C2B8F7AE9CB1}"/>
              </a:ext>
            </a:extLst>
          </p:cNvPr>
          <p:cNvSpPr txBox="1"/>
          <p:nvPr/>
        </p:nvSpPr>
        <p:spPr>
          <a:xfrm>
            <a:off x="100361" y="653920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Ref: PEI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ECA2C-8756-3F94-82B4-7F065CFC7BE8}"/>
              </a:ext>
            </a:extLst>
          </p:cNvPr>
          <p:cNvSpPr txBox="1"/>
          <p:nvPr/>
        </p:nvSpPr>
        <p:spPr>
          <a:xfrm>
            <a:off x="6545766" y="2163337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Expected Load = 100mA – 2 A</a:t>
            </a:r>
          </a:p>
        </p:txBody>
      </p:sp>
    </p:spTree>
    <p:extLst>
      <p:ext uri="{BB962C8B-B14F-4D97-AF65-F5344CB8AC3E}">
        <p14:creationId xmlns:p14="http://schemas.microsoft.com/office/powerpoint/2010/main" val="281703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4AC54-3486-2764-C633-BBD5A4C9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Metrics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E33D3E-02E0-6A47-0B83-840A88EA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9" y="2089649"/>
            <a:ext cx="8380920" cy="820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0BED0-EC51-BE50-34C8-ED2EA019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3" y="3203139"/>
            <a:ext cx="8535095" cy="820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04B46D-9506-2439-8927-E61D2FFD1393}"/>
              </a:ext>
            </a:extLst>
          </p:cNvPr>
          <p:cNvSpPr txBox="1"/>
          <p:nvPr/>
        </p:nvSpPr>
        <p:spPr>
          <a:xfrm>
            <a:off x="574431" y="4525108"/>
            <a:ext cx="3254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Ripple</a:t>
            </a:r>
          </a:p>
          <a:p>
            <a:r>
              <a:rPr lang="en-US"/>
              <a:t>Dropout voltage</a:t>
            </a:r>
          </a:p>
          <a:p>
            <a:r>
              <a:rPr lang="en-US"/>
              <a:t>Power Supply Rejection Ratio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ECF902-E741-DF9D-1215-6C78708BB960}"/>
              </a:ext>
            </a:extLst>
          </p:cNvPr>
          <p:cNvGrpSpPr/>
          <p:nvPr/>
        </p:nvGrpSpPr>
        <p:grpSpPr>
          <a:xfrm>
            <a:off x="517869" y="5593148"/>
            <a:ext cx="8842737" cy="713154"/>
            <a:chOff x="830910" y="5755506"/>
            <a:chExt cx="8842737" cy="71315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C82912-6F95-D4BD-9EB8-F7863CDA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910" y="5755704"/>
              <a:ext cx="7772400" cy="71295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E1DE24-0FA0-0DAD-4DD6-FC0261F0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904" y="5755506"/>
              <a:ext cx="1376743" cy="71295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5C4DB2-BD3E-83A1-3291-62DE6046A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442" y="4168729"/>
            <a:ext cx="2538916" cy="12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57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D1E35-507E-7DEF-400F-B5588A3F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Heat Sink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3D0575-A702-09A5-4236-D036AA9FC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22" y="2078592"/>
            <a:ext cx="5400878" cy="33581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Degrees per watt</a:t>
            </a:r>
            <a:endParaRPr 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93A1D-39BC-B293-8DA5-C2B8F7AE9CB1}"/>
              </a:ext>
            </a:extLst>
          </p:cNvPr>
          <p:cNvSpPr txBox="1"/>
          <p:nvPr/>
        </p:nvSpPr>
        <p:spPr>
          <a:xfrm>
            <a:off x="100361" y="653920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Ref: AOE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08214-2310-5E01-B1E1-5FE1D98D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963" y="2582382"/>
            <a:ext cx="6218634" cy="4052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143FF-A5C7-8AE6-43F6-B96EEAD4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7" y="2582382"/>
            <a:ext cx="2025612" cy="147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4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A795E-E25C-54F9-7E3B-002DEA4A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Ground plane as heat sink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G – AyLo">
            <a:extLst>
              <a:ext uri="{FF2B5EF4-FFF2-40B4-BE49-F238E27FC236}">
                <a16:creationId xmlns:a16="http://schemas.microsoft.com/office/drawing/2014/main" id="{B3732FC7-92DA-BD4F-3B1A-29A1212D1E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0" y="3229123"/>
            <a:ext cx="4231429" cy="238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05AA0-6118-57C2-6E36-DBDC5B0A5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006" y="2305664"/>
            <a:ext cx="3721383" cy="4227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B1B509-6FE9-23CF-8490-F9B18A83E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479" y="5964232"/>
            <a:ext cx="4597400" cy="2413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87709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6F6D4-6D35-778B-76F7-8EEA8AAA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E6042-D0F9-C9F2-E406-5E39304E2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4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4AC54-3486-2764-C633-BBD5A4C9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Common Applications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0EA0E3-6438-D9DF-D0C5-98AD3563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595" y="1943246"/>
            <a:ext cx="6680445" cy="174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9A52CF-6DA9-1FB7-F72D-5BA73179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73" y="3598198"/>
            <a:ext cx="5681196" cy="322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87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9C89B-5E42-873E-02D1-4B20F171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Lower Drop 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FDCD-FA95-12C3-E1AF-27DF94579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51" y="2092917"/>
            <a:ext cx="8686799" cy="30162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5V -&gt; 3.3V -&gt; 2.5V [Multiple power rails]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Operating from a (declining) battery?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7761F-0176-9C77-03A3-B547D0CF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32" y="3359243"/>
            <a:ext cx="3124256" cy="3185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76775F-C882-F5F4-57F2-857114D7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520" y="3408745"/>
            <a:ext cx="2011763" cy="1375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05CBF-5220-2BCA-B8C1-CC69A5720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284" y="4952000"/>
            <a:ext cx="2058357" cy="1667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76CE55-FA5E-CDD9-DD89-7EDAEF76F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527" y="3359244"/>
            <a:ext cx="3604182" cy="3185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481989-4098-26A0-F4A7-51CD78D7415F}"/>
              </a:ext>
            </a:extLst>
          </p:cNvPr>
          <p:cNvSpPr txBox="1"/>
          <p:nvPr/>
        </p:nvSpPr>
        <p:spPr>
          <a:xfrm>
            <a:off x="3848132" y="6283148"/>
            <a:ext cx="179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Fractional output-current sample</a:t>
            </a:r>
          </a:p>
        </p:txBody>
      </p:sp>
    </p:spTree>
    <p:extLst>
      <p:ext uri="{BB962C8B-B14F-4D97-AF65-F5344CB8AC3E}">
        <p14:creationId xmlns:p14="http://schemas.microsoft.com/office/powerpoint/2010/main" val="3228084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7232E-3A1A-C186-D513-88ED1A0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The common problem?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2BE4-7541-967F-3047-2DDE03C67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3172570"/>
            <a:ext cx="3921929" cy="30162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Energy dissipation in the pass transistors</a:t>
            </a:r>
          </a:p>
          <a:p>
            <a:pPr marL="617220" lvl="1" indent="-342900"/>
            <a:r>
              <a:rPr lang="en-US"/>
              <a:t>Continuously running currents</a:t>
            </a:r>
          </a:p>
          <a:p>
            <a:pPr marL="617220" lvl="1" indent="-342900"/>
            <a:r>
              <a:rPr lang="en-US"/>
              <a:t>Low efficiency</a:t>
            </a:r>
          </a:p>
          <a:p>
            <a:pPr marL="617220" lvl="1" indent="-342900"/>
            <a:r>
              <a:rPr lang="en-US"/>
              <a:t>High heat generation</a:t>
            </a:r>
          </a:p>
          <a:p>
            <a:pPr marL="617220" lvl="1" indent="-34290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FA6E-AC5D-8EE6-C9A9-2CF89221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667" y="2644702"/>
            <a:ext cx="3261052" cy="35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5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23F83-7BA0-407F-F64F-BA02DEC1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Switchers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0E954E-C314-C319-B328-62532C2B5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0549" y="2575202"/>
            <a:ext cx="2948356" cy="3306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CECC39-E71D-6358-2CF5-66E7459F181B}"/>
              </a:ext>
            </a:extLst>
          </p:cNvPr>
          <p:cNvSpPr txBox="1"/>
          <p:nvPr/>
        </p:nvSpPr>
        <p:spPr>
          <a:xfrm>
            <a:off x="5855369" y="1877852"/>
            <a:ext cx="118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cons:</a:t>
            </a:r>
          </a:p>
          <a:p>
            <a:r>
              <a:rPr lang="en-US"/>
              <a:t>- Noise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8B30D-CFFD-670C-191F-4C4EC92F0AC7}"/>
              </a:ext>
            </a:extLst>
          </p:cNvPr>
          <p:cNvSpPr txBox="1"/>
          <p:nvPr/>
        </p:nvSpPr>
        <p:spPr>
          <a:xfrm>
            <a:off x="802105" y="2374232"/>
            <a:ext cx="40238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Pros:</a:t>
            </a:r>
          </a:p>
          <a:p>
            <a:r>
              <a:rPr lang="en-US"/>
              <a:t>- Compact size</a:t>
            </a:r>
          </a:p>
          <a:p>
            <a:r>
              <a:rPr lang="en-US"/>
              <a:t>    - Small capacitor &amp; transistor sizes</a:t>
            </a:r>
          </a:p>
          <a:p>
            <a:r>
              <a:rPr lang="en-US"/>
              <a:t>- Lower power consumptions</a:t>
            </a:r>
          </a:p>
          <a:p>
            <a:r>
              <a:rPr lang="en-US"/>
              <a:t>    - Saturation or cutoff operation</a:t>
            </a:r>
          </a:p>
          <a:p>
            <a:r>
              <a:rPr lang="en-US"/>
              <a:t>- No dropouts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3D36E-CAD4-B0A5-7B06-7599A0E90EEF}"/>
              </a:ext>
            </a:extLst>
          </p:cNvPr>
          <p:cNvSpPr txBox="1"/>
          <p:nvPr/>
        </p:nvSpPr>
        <p:spPr>
          <a:xfrm>
            <a:off x="5867127" y="600058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Reliability</a:t>
            </a:r>
          </a:p>
        </p:txBody>
      </p:sp>
    </p:spTree>
    <p:extLst>
      <p:ext uri="{BB962C8B-B14F-4D97-AF65-F5344CB8AC3E}">
        <p14:creationId xmlns:p14="http://schemas.microsoft.com/office/powerpoint/2010/main" val="183558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2B9A0-CD1C-3DB7-B116-818E9603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Charge Pumps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7B3493-4699-3B07-26FB-ADB246169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260" y="2741728"/>
            <a:ext cx="4040845" cy="2342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BA9590-8C79-1A0A-7A7C-EEB270765393}"/>
              </a:ext>
            </a:extLst>
          </p:cNvPr>
          <p:cNvSpPr txBox="1"/>
          <p:nvPr/>
        </p:nvSpPr>
        <p:spPr>
          <a:xfrm>
            <a:off x="1653955" y="5417196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Voltage Inverter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97357-0CBB-FF81-0144-727A51C6A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269" y="2741727"/>
            <a:ext cx="4096993" cy="2342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8C666-9642-E96C-23CC-2A65058CC189}"/>
              </a:ext>
            </a:extLst>
          </p:cNvPr>
          <p:cNvSpPr txBox="1"/>
          <p:nvPr/>
        </p:nvSpPr>
        <p:spPr>
          <a:xfrm>
            <a:off x="5976656" y="5417196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Voltage </a:t>
            </a:r>
            <a:r>
              <a:rPr lang="en-US" err="1"/>
              <a:t>Doubler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02F02-9725-A939-1944-7B6B5EB9802C}"/>
              </a:ext>
            </a:extLst>
          </p:cNvPr>
          <p:cNvSpPr txBox="1"/>
          <p:nvPr/>
        </p:nvSpPr>
        <p:spPr>
          <a:xfrm>
            <a:off x="401053" y="64008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 9.6.3 (AOE 3</a:t>
            </a:r>
            <a:r>
              <a:rPr lang="en-US" baseline="30000"/>
              <a:t>rd</a:t>
            </a:r>
            <a:r>
              <a:rPr lang="en-US"/>
              <a:t> ed)</a:t>
            </a:r>
          </a:p>
        </p:txBody>
      </p:sp>
    </p:spTree>
    <p:extLst>
      <p:ext uri="{BB962C8B-B14F-4D97-AF65-F5344CB8AC3E}">
        <p14:creationId xmlns:p14="http://schemas.microsoft.com/office/powerpoint/2010/main" val="423080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2D53-5306-D4ED-13A6-35E768761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268415"/>
            <a:ext cx="7658977" cy="392044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Interface between humans and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There is no software without hardware and hardware is a rare skill even today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All grand challenges require some hardware: </a:t>
            </a:r>
          </a:p>
          <a:p>
            <a:pPr marL="617220" lvl="1" indent="-342900"/>
            <a:r>
              <a:rPr lang="en-US"/>
              <a:t>Sustainable practices</a:t>
            </a:r>
          </a:p>
          <a:p>
            <a:pPr marL="617220" lvl="2" indent="-342900"/>
            <a:r>
              <a:rPr lang="en-US"/>
              <a:t>		Optimal resource usage – energy, water, heat, etc.</a:t>
            </a:r>
          </a:p>
          <a:p>
            <a:pPr marL="617220" lvl="2" indent="-342900">
              <a:buFont typeface="Arial" panose="020B0604020202020204" pitchFamily="34" charset="0"/>
              <a:buChar char="•"/>
            </a:pPr>
            <a:r>
              <a:rPr lang="en-US"/>
              <a:t>Health</a:t>
            </a:r>
          </a:p>
          <a:p>
            <a:pPr marL="617220" lvl="2" indent="-342900">
              <a:buFont typeface="Arial" panose="020B0604020202020204" pitchFamily="34" charset="0"/>
              <a:buChar char="•"/>
            </a:pPr>
            <a:r>
              <a:rPr lang="en-US"/>
              <a:t>Food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Augment human intelligence through additional sensing/perception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1859393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5DEBC-100E-6BA6-CB6E-98FED1FF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sz="4800"/>
              <a:t>Switchers with inductors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C31AFC-1260-34FD-28D0-CF45C5FD3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383" y="2135014"/>
            <a:ext cx="3551157" cy="4602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A3B7B-407B-112A-15C6-93B21D9CA4C2}"/>
              </a:ext>
            </a:extLst>
          </p:cNvPr>
          <p:cNvSpPr txBox="1"/>
          <p:nvPr/>
        </p:nvSpPr>
        <p:spPr>
          <a:xfrm>
            <a:off x="4427086" y="2910332"/>
            <a:ext cx="4540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Oscillation Cycles</a:t>
            </a:r>
          </a:p>
          <a:p>
            <a:pPr marL="342900" indent="-342900">
              <a:buAutoNum type="arabicPeriod"/>
            </a:pPr>
            <a:r>
              <a:rPr lang="en-US"/>
              <a:t>Charge the inductor (increase current)</a:t>
            </a:r>
          </a:p>
          <a:p>
            <a:pPr marL="342900" indent="-342900">
              <a:buAutoNum type="arabicPeriod"/>
            </a:pPr>
            <a:r>
              <a:rPr lang="en-US"/>
              <a:t>Let the inductor charge the capacitor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D3DAC-A78F-AA27-19BC-BC593C98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680" y="4011837"/>
            <a:ext cx="1234731" cy="293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38DB88-A0D3-9EDB-F59A-5722E7A339AC}"/>
              </a:ext>
            </a:extLst>
          </p:cNvPr>
          <p:cNvSpPr txBox="1"/>
          <p:nvPr/>
        </p:nvSpPr>
        <p:spPr>
          <a:xfrm>
            <a:off x="4523874" y="243840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[Feedback eliminated for simplicity]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313D74-4FF9-1A89-2C80-E66B0C752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680" y="4511334"/>
            <a:ext cx="2036836" cy="3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01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5DEBC-100E-6BA6-CB6E-98FED1FF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sz="4800"/>
              <a:t>Buck Converter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C31AFC-1260-34FD-28D0-CF45C5FD3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6229"/>
          <a:stretch/>
        </p:blipFill>
        <p:spPr>
          <a:xfrm>
            <a:off x="591626" y="2163069"/>
            <a:ext cx="3551157" cy="1094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D3DAC-A78F-AA27-19BC-BC593C98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69" y="3600823"/>
            <a:ext cx="1234731" cy="293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13D74-4FF9-1A89-2C80-E66B0C752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69" y="4100320"/>
            <a:ext cx="2036836" cy="377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DB6C38-0085-66B0-8D70-7C4662FE6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202" y="2020956"/>
            <a:ext cx="3510454" cy="4406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620CDE-E688-00AE-47C1-B4EE9B55AB52}"/>
              </a:ext>
            </a:extLst>
          </p:cNvPr>
          <p:cNvSpPr txBox="1"/>
          <p:nvPr/>
        </p:nvSpPr>
        <p:spPr>
          <a:xfrm>
            <a:off x="352926" y="64439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everycircuit.com</a:t>
            </a:r>
            <a:r>
              <a:rPr lang="en-US"/>
              <a:t>/circuit/6494788991582208</a:t>
            </a:r>
          </a:p>
        </p:txBody>
      </p:sp>
    </p:spTree>
    <p:extLst>
      <p:ext uri="{BB962C8B-B14F-4D97-AF65-F5344CB8AC3E}">
        <p14:creationId xmlns:p14="http://schemas.microsoft.com/office/powerpoint/2010/main" val="14369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5DEBC-100E-6BA6-CB6E-98FED1FF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sz="4800"/>
              <a:t>Boost Converter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9EA28-FC44-09DF-9C84-1C36B9100A2E}"/>
              </a:ext>
            </a:extLst>
          </p:cNvPr>
          <p:cNvSpPr txBox="1"/>
          <p:nvPr/>
        </p:nvSpPr>
        <p:spPr>
          <a:xfrm>
            <a:off x="413155" y="64273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everycircuit.com</a:t>
            </a:r>
            <a:r>
              <a:rPr lang="en-US"/>
              <a:t>/circuit/5152487425966080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CEDF5-9F07-C094-202D-2E2B0547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37" y="2084785"/>
            <a:ext cx="3300699" cy="110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9EAD50-DB7C-3DE5-E249-E23EC773B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03" y="1941998"/>
            <a:ext cx="3547459" cy="4205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94AA59-4053-84D7-44D6-643F1F3F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74" y="3233401"/>
            <a:ext cx="2269624" cy="313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01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4CE6D-F2DF-71D4-476E-0FD5475F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Battery Chargers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452004-1588-6E2F-6976-F0F2BC41F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259" y="2141621"/>
            <a:ext cx="4924144" cy="1173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FDE59-94F8-DD61-08D2-640D61AA8CF6}"/>
              </a:ext>
            </a:extLst>
          </p:cNvPr>
          <p:cNvSpPr txBox="1"/>
          <p:nvPr/>
        </p:nvSpPr>
        <p:spPr>
          <a:xfrm>
            <a:off x="5794316" y="2368185"/>
            <a:ext cx="592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Constant Current (CC) Constant Voltage (CV) Charging</a:t>
            </a:r>
          </a:p>
          <a:p>
            <a:r>
              <a:rPr lang="en-US"/>
              <a:t>: CC-CV charging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C787C-75FA-6138-02BB-CE1CAC2C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47" y="3693095"/>
            <a:ext cx="4245142" cy="2658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2A3600-C5BC-8FA1-E2C1-9D1BC41EC1C9}"/>
              </a:ext>
            </a:extLst>
          </p:cNvPr>
          <p:cNvSpPr txBox="1"/>
          <p:nvPr/>
        </p:nvSpPr>
        <p:spPr>
          <a:xfrm>
            <a:off x="5534526" y="3758482"/>
            <a:ext cx="5717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Typical set point voltage = 4.2 +/- 50mV</a:t>
            </a:r>
          </a:p>
          <a:p>
            <a:r>
              <a:rPr lang="en-US"/>
              <a:t>1C charging rate = charging current equal to A-</a:t>
            </a:r>
            <a:r>
              <a:rPr lang="en-US" err="1"/>
              <a:t>hr</a:t>
            </a:r>
            <a:r>
              <a:rPr lang="en-US"/>
              <a:t> rating of the cell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DB929-99B4-C579-CD99-5D7518BF01ED}"/>
              </a:ext>
            </a:extLst>
          </p:cNvPr>
          <p:cNvSpPr txBox="1"/>
          <p:nvPr/>
        </p:nvSpPr>
        <p:spPr>
          <a:xfrm>
            <a:off x="5534526" y="4883631"/>
            <a:ext cx="631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Isn’t the battery charged at the end of current limit phase?</a:t>
            </a:r>
            <a:br>
              <a:rPr lang="en-US"/>
            </a:br>
            <a:r>
              <a:rPr lang="en-US"/>
              <a:t>What’s happening in the CV phase?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346E4-15B8-062A-3F4D-4CBBDF33459F}"/>
              </a:ext>
            </a:extLst>
          </p:cNvPr>
          <p:cNvSpPr txBox="1"/>
          <p:nvPr/>
        </p:nvSpPr>
        <p:spPr>
          <a:xfrm>
            <a:off x="5907506" y="5690937"/>
            <a:ext cx="589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current is reducing and hence the entire 4.2V is from the charge stored and not the drop across ESR (Equivalent Series Resistance)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177D9-61DB-B349-9EDC-60B85A2BE698}"/>
              </a:ext>
            </a:extLst>
          </p:cNvPr>
          <p:cNvSpPr txBox="1"/>
          <p:nvPr/>
        </p:nvSpPr>
        <p:spPr>
          <a:xfrm>
            <a:off x="149162" y="634991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Ref: TI Note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1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9955-9D15-83BD-FF5B-4D3100BB1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LP2951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3270B3-2066-D37F-58E0-F849AFFCE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587" y="2367748"/>
            <a:ext cx="5113185" cy="2979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DD73AD-3931-11D4-CC3D-3144F5343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235" y="1165459"/>
            <a:ext cx="2057968" cy="2633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35698-F9B0-D4EC-2394-C8D53EAB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655" y="5206716"/>
            <a:ext cx="4368800" cy="139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4364E-53FA-36E2-0281-5710801DEC58}"/>
              </a:ext>
            </a:extLst>
          </p:cNvPr>
          <p:cNvSpPr txBox="1"/>
          <p:nvPr/>
        </p:nvSpPr>
        <p:spPr>
          <a:xfrm>
            <a:off x="634587" y="5680386"/>
            <a:ext cx="2669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Other options</a:t>
            </a:r>
            <a:br>
              <a:rPr lang="en-US"/>
            </a:br>
            <a:r>
              <a:rPr lang="en-US"/>
              <a:t>LP2952 (higher current)</a:t>
            </a:r>
          </a:p>
          <a:p>
            <a:r>
              <a:rPr lang="en-US">
                <a:hlinkClick r:id="rId5"/>
              </a:rPr>
              <a:t>LM317 (cheaper)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41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4CAFC-876E-ACAB-3790-6432DDF25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Bonus: Magic Circuit (Joule Thief)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descr="How Does the Joules Thief ⚡Free Energy Work?">
            <a:hlinkClick r:id="" action="ppaction://media"/>
            <a:extLst>
              <a:ext uri="{FF2B5EF4-FFF2-40B4-BE49-F238E27FC236}">
                <a16:creationId xmlns:a16="http://schemas.microsoft.com/office/drawing/2014/main" id="{C5796D4B-EECE-8119-7D5C-52BDD509FFF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25095" y="2865590"/>
            <a:ext cx="5338762" cy="301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4AC7E-A2A0-F9BB-AF21-51B1F4D16B6B}"/>
              </a:ext>
            </a:extLst>
          </p:cNvPr>
          <p:cNvSpPr txBox="1"/>
          <p:nvPr/>
        </p:nvSpPr>
        <p:spPr>
          <a:xfrm>
            <a:off x="775728" y="6165244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everycircuit.com</a:t>
            </a:r>
            <a:r>
              <a:rPr lang="en-US"/>
              <a:t>/circuit/5969382857244672</a:t>
            </a:r>
          </a:p>
        </p:txBody>
      </p:sp>
    </p:spTree>
    <p:extLst>
      <p:ext uri="{BB962C8B-B14F-4D97-AF65-F5344CB8AC3E}">
        <p14:creationId xmlns:p14="http://schemas.microsoft.com/office/powerpoint/2010/main" val="106524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53014-B0B1-946C-6A75-19365197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More common 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EC0C9-4156-2358-B656-35A9D3223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3172570"/>
            <a:ext cx="8686799" cy="3016294"/>
          </a:xfrm>
        </p:spPr>
        <p:txBody>
          <a:bodyPr>
            <a:normAutofit/>
          </a:bodyPr>
          <a:lstStyle/>
          <a:p>
            <a:r>
              <a:rPr lang="en-US"/>
              <a:t>Ch 17, Practical Electronics for Inventors</a:t>
            </a:r>
          </a:p>
          <a:p>
            <a:r>
              <a:rPr lang="en-US"/>
              <a:t>- Audio</a:t>
            </a:r>
          </a:p>
          <a:p>
            <a:r>
              <a:rPr lang="en-US"/>
              <a:t>- Power</a:t>
            </a:r>
          </a:p>
          <a:p>
            <a:r>
              <a:rPr lang="en-US"/>
              <a:t>- RF</a:t>
            </a:r>
          </a:p>
          <a:p>
            <a:r>
              <a:rPr lang="en-US"/>
              <a:t>- Medical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59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46584-925D-9460-57E8-C2464136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Tool Installation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E1FD-EACE-7694-90A0-8AEA0F9A2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3172570"/>
            <a:ext cx="8686799" cy="3016294"/>
          </a:xfrm>
        </p:spPr>
        <p:txBody>
          <a:bodyPr>
            <a:normAutofit/>
          </a:bodyPr>
          <a:lstStyle/>
          <a:p>
            <a:r>
              <a:rPr lang="en-US" err="1"/>
              <a:t>PlatformIO</a:t>
            </a:r>
            <a:r>
              <a:rPr lang="en-US"/>
              <a:t> for AVR controllers</a:t>
            </a:r>
          </a:p>
        </p:txBody>
      </p:sp>
    </p:spTree>
    <p:extLst>
      <p:ext uri="{BB962C8B-B14F-4D97-AF65-F5344CB8AC3E}">
        <p14:creationId xmlns:p14="http://schemas.microsoft.com/office/powerpoint/2010/main" val="282308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B134E-A9E5-F5A1-1392-9F4D97EC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Make PCBs not War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battery and a green battery&#10;&#10;Description automatically generated">
            <a:extLst>
              <a:ext uri="{FF2B5EF4-FFF2-40B4-BE49-F238E27FC236}">
                <a16:creationId xmlns:a16="http://schemas.microsoft.com/office/drawing/2014/main" id="{A5C7E20C-E1A5-E208-BE62-A5449E5C9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7869" y="2910332"/>
            <a:ext cx="1603080" cy="1567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897973-4B52-323F-7444-C114276CC01C}"/>
              </a:ext>
            </a:extLst>
          </p:cNvPr>
          <p:cNvSpPr txBox="1"/>
          <p:nvPr/>
        </p:nvSpPr>
        <p:spPr>
          <a:xfrm>
            <a:off x="517869" y="4551207"/>
            <a:ext cx="202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Reliable </a:t>
            </a:r>
            <a:r>
              <a:rPr lang="en-US" b="1"/>
              <a:t>power</a:t>
            </a:r>
            <a:r>
              <a:rPr lang="en-US"/>
              <a:t> source</a:t>
            </a:r>
          </a:p>
        </p:txBody>
      </p:sp>
      <p:pic>
        <p:nvPicPr>
          <p:cNvPr id="6" name="Picture 5" descr="A close-up of several green printed circuit boards&#10;&#10;Description automatically generated">
            <a:extLst>
              <a:ext uri="{FF2B5EF4-FFF2-40B4-BE49-F238E27FC236}">
                <a16:creationId xmlns:a16="http://schemas.microsoft.com/office/drawing/2014/main" id="{6FCEF39C-9E6C-9A93-6594-916627A265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4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256119" y="2925764"/>
            <a:ext cx="2056485" cy="13305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EBB86C-9BC0-4D5A-F8B3-1A425B2FDF6B}"/>
              </a:ext>
            </a:extLst>
          </p:cNvPr>
          <p:cNvCxnSpPr>
            <a:cxnSpLocks/>
          </p:cNvCxnSpPr>
          <p:nvPr/>
        </p:nvCxnSpPr>
        <p:spPr>
          <a:xfrm>
            <a:off x="2181401" y="3693909"/>
            <a:ext cx="20564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69E74-3292-4DC1-1B5E-3CC58993D900}"/>
              </a:ext>
            </a:extLst>
          </p:cNvPr>
          <p:cNvSpPr txBox="1"/>
          <p:nvPr/>
        </p:nvSpPr>
        <p:spPr>
          <a:xfrm>
            <a:off x="2696617" y="3083766"/>
            <a:ext cx="1478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 delivery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A29E46-AF9E-1D47-E6A1-B3AB8478D412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248026" y="4374109"/>
            <a:ext cx="1642516" cy="12303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91A613-0820-FC4E-DEF6-89B668D1A00F}"/>
              </a:ext>
            </a:extLst>
          </p:cNvPr>
          <p:cNvSpPr/>
          <p:nvPr/>
        </p:nvSpPr>
        <p:spPr>
          <a:xfrm>
            <a:off x="4898130" y="3591037"/>
            <a:ext cx="3030794" cy="2148360"/>
          </a:xfrm>
          <a:prstGeom prst="rect">
            <a:avLst/>
          </a:prstGeom>
          <a:solidFill>
            <a:schemeClr val="accent1">
              <a:alpha val="44332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22A8D74-8B5A-58D1-787A-B95043045FA9}"/>
              </a:ext>
            </a:extLst>
          </p:cNvPr>
          <p:cNvSpPr/>
          <p:nvPr/>
        </p:nvSpPr>
        <p:spPr>
          <a:xfrm>
            <a:off x="5248657" y="4404775"/>
            <a:ext cx="1325792" cy="668404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406164-0127-CAF0-BDD8-4319D7776C1C}"/>
              </a:ext>
            </a:extLst>
          </p:cNvPr>
          <p:cNvSpPr/>
          <p:nvPr/>
        </p:nvSpPr>
        <p:spPr>
          <a:xfrm>
            <a:off x="6649396" y="4413052"/>
            <a:ext cx="931613" cy="668404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8AA661F-5028-35C7-9B5F-747DDCDACD2B}"/>
              </a:ext>
            </a:extLst>
          </p:cNvPr>
          <p:cNvSpPr/>
          <p:nvPr/>
        </p:nvSpPr>
        <p:spPr>
          <a:xfrm>
            <a:off x="5099355" y="5138486"/>
            <a:ext cx="2588217" cy="444098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Memory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EB5C764-7F4D-72D7-10D5-E9292A9DF0D1}"/>
              </a:ext>
            </a:extLst>
          </p:cNvPr>
          <p:cNvSpPr/>
          <p:nvPr/>
        </p:nvSpPr>
        <p:spPr>
          <a:xfrm>
            <a:off x="5569172" y="3674876"/>
            <a:ext cx="1642516" cy="668404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Peripheral Interfaces</a:t>
            </a:r>
          </a:p>
        </p:txBody>
      </p:sp>
      <p:pic>
        <p:nvPicPr>
          <p:cNvPr id="17" name="Picture 16" descr="A black and white camera&#10;&#10;Description automatically generated">
            <a:extLst>
              <a:ext uri="{FF2B5EF4-FFF2-40B4-BE49-F238E27FC236}">
                <a16:creationId xmlns:a16="http://schemas.microsoft.com/office/drawing/2014/main" id="{BDE2D1ED-41BE-2900-41ED-7161EDEB4602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66537" y="2426089"/>
            <a:ext cx="1138682" cy="1138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E9DB4E-7E16-3FE1-F67C-962B2F5C9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5698197" y="2481555"/>
            <a:ext cx="1000775" cy="1000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A5A21C-4EFD-10D6-A934-17457810A34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grayscl/>
          </a:blip>
          <a:srcRect t="20898" b="19141"/>
          <a:stretch/>
        </p:blipFill>
        <p:spPr>
          <a:xfrm>
            <a:off x="6671404" y="2492758"/>
            <a:ext cx="1590261" cy="9535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1A33DB-0917-2EA6-FC64-3D04CF8A9889}"/>
              </a:ext>
            </a:extLst>
          </p:cNvPr>
          <p:cNvSpPr txBox="1"/>
          <p:nvPr/>
        </p:nvSpPr>
        <p:spPr>
          <a:xfrm>
            <a:off x="4401307" y="22072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Peripherals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705D15-4BD0-73F3-65B2-AE094C7067B5}"/>
              </a:ext>
            </a:extLst>
          </p:cNvPr>
          <p:cNvSpPr txBox="1"/>
          <p:nvPr/>
        </p:nvSpPr>
        <p:spPr>
          <a:xfrm>
            <a:off x="6845085" y="5820037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Compute</a:t>
            </a:r>
          </a:p>
        </p:txBody>
      </p:sp>
      <p:pic>
        <p:nvPicPr>
          <p:cNvPr id="22" name="Picture 21" descr="A blue wifi symbol on a black background&#10;&#10;Description automatically generated">
            <a:extLst>
              <a:ext uri="{FF2B5EF4-FFF2-40B4-BE49-F238E27FC236}">
                <a16:creationId xmlns:a16="http://schemas.microsoft.com/office/drawing/2014/main" id="{5F22DB42-839E-93EA-446D-6EF316D38B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848165" y="4989260"/>
            <a:ext cx="883684" cy="6603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0DB8D3-2225-0826-A9C5-481F79BEA59B}"/>
              </a:ext>
            </a:extLst>
          </p:cNvPr>
          <p:cNvSpPr txBox="1"/>
          <p:nvPr/>
        </p:nvSpPr>
        <p:spPr>
          <a:xfrm>
            <a:off x="2940705" y="5743292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Communication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42B19-3F05-E3ED-8CC1-10D2A57AF85E}"/>
              </a:ext>
            </a:extLst>
          </p:cNvPr>
          <p:cNvSpPr txBox="1"/>
          <p:nvPr/>
        </p:nvSpPr>
        <p:spPr>
          <a:xfrm>
            <a:off x="404734" y="6400800"/>
            <a:ext cx="470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Basic tutorial: </a:t>
            </a:r>
            <a:r>
              <a:rPr lang="en-IN">
                <a:hlinkClick r:id="rId15"/>
              </a:rPr>
              <a:t>tech.guitarsite.de/pcb_layout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83944-2782-287D-358E-47A6CE0D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What’s a PDN?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74164C-9402-92AD-BE53-8FECD2DDF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1269" y="1900987"/>
            <a:ext cx="3586158" cy="2983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A8138-3A86-8337-1EE2-F5385F5F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9" y="4926422"/>
            <a:ext cx="6553904" cy="17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Why should YOU do it?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2D53-5306-D4ED-13A6-35E768761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497015"/>
            <a:ext cx="7993084" cy="40092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Build next-gen hardware – drones, robots, but also remotes, fans, air conditioners, cooking stoves, generators!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Build a physical reality for software solutions and vice versa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Sheer lack of stable hardware – broken traffic lights, unrepairable devices, expensive imports!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Upcoming </a:t>
            </a:r>
            <a:r>
              <a:rPr lang="en-US" err="1"/>
              <a:t>medtech</a:t>
            </a:r>
            <a:r>
              <a:rPr lang="en-US"/>
              <a:t>, smart cities!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Jobs: firmware engineer (e.g., Intel, Oculus, Google, Apple), hardware design (</a:t>
            </a:r>
            <a:r>
              <a:rPr lang="en-US" err="1"/>
              <a:t>medtech</a:t>
            </a:r>
            <a:r>
              <a:rPr lang="en-US"/>
              <a:t>, car companies, renewable energy devices, Bosch),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B1FEE-F00A-E232-2138-A27424ED0833}"/>
              </a:ext>
            </a:extLst>
          </p:cNvPr>
          <p:cNvSpPr txBox="1"/>
          <p:nvPr/>
        </p:nvSpPr>
        <p:spPr>
          <a:xfrm>
            <a:off x="8086446" y="616524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Menti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41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F4695-DEA9-FB47-1B45-CD0912AA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Why is this difficult?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765A-3CBA-2FA0-0503-850151768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3172570"/>
            <a:ext cx="8686799" cy="3016294"/>
          </a:xfrm>
        </p:spPr>
        <p:txBody>
          <a:bodyPr>
            <a:normAutofit/>
          </a:bodyPr>
          <a:lstStyle/>
          <a:p>
            <a:r>
              <a:rPr lang="en-US"/>
              <a:t>Because a wire is not always a wire. It’s a transmission line..</a:t>
            </a:r>
          </a:p>
          <a:p>
            <a:r>
              <a:rPr lang="en-US"/>
              <a:t>Impedance discontinuities lead to signal reflections -&gt; Degraded signal quality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52872-BEF3-B1C4-27A1-1AD319C9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96" y="4568585"/>
            <a:ext cx="3630272" cy="1313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849DD-9C03-4254-4641-AE0E265B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472" y="4223066"/>
            <a:ext cx="3343196" cy="2300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E1FB0-170F-013B-9CB1-30D8C312629C}"/>
              </a:ext>
            </a:extLst>
          </p:cNvPr>
          <p:cNvSpPr txBox="1"/>
          <p:nvPr/>
        </p:nvSpPr>
        <p:spPr>
          <a:xfrm>
            <a:off x="292897" y="6004198"/>
            <a:ext cx="6347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https://everycircuit.com/circuit/5698102557933568</a:t>
            </a:r>
            <a:endParaRPr lang="en-US"/>
          </a:p>
          <a:p>
            <a:r>
              <a:rPr lang="en-IN">
                <a:hlinkClick r:id="rId5"/>
              </a:rPr>
              <a:t>Introduction to Signal Integrity for PCB Design - YouTube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5C970-5D71-A720-0EF3-AC692B09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Why does it matter?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1D8FE-FCDD-0870-BD19-4120BD403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613012"/>
            <a:ext cx="8686799" cy="30162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Setup and Hold Time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Signal to noise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When does it not matter?</a:t>
            </a:r>
          </a:p>
          <a:p>
            <a:pPr marL="617220" lvl="1" indent="-342900"/>
            <a:r>
              <a:rPr lang="en-US"/>
              <a:t>Low frequency signals (rise length </a:t>
            </a:r>
            <a:r>
              <a:rPr lang="en-US" i="1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aseline="-25000" err="1"/>
              <a:t>R</a:t>
            </a:r>
            <a:r>
              <a:rPr lang="en-US"/>
              <a:t> = </a:t>
            </a:r>
            <a:r>
              <a:rPr lang="en-US" err="1"/>
              <a:t>t</a:t>
            </a:r>
            <a:r>
              <a:rPr lang="en-US" baseline="-25000" err="1"/>
              <a:t>R</a:t>
            </a:r>
            <a:r>
              <a:rPr lang="en-US" err="1"/>
              <a:t>V</a:t>
            </a:r>
            <a:r>
              <a:rPr lang="en-US"/>
              <a:t> &lt; 10*trace length)</a:t>
            </a:r>
          </a:p>
          <a:p>
            <a:pPr marL="617220" lvl="1" indent="-342900"/>
            <a:r>
              <a:rPr lang="en-US"/>
              <a:t>Or very short connections [a small PCB is (almost) always a better PCB]</a:t>
            </a:r>
          </a:p>
        </p:txBody>
      </p:sp>
    </p:spTree>
    <p:extLst>
      <p:ext uri="{BB962C8B-B14F-4D97-AF65-F5344CB8AC3E}">
        <p14:creationId xmlns:p14="http://schemas.microsoft.com/office/powerpoint/2010/main" val="4197597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37B60-DCF2-7BB3-FFFD-A33F35F9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In 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0E3613-E672-E397-2AF8-78BD6D957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69" y="2172584"/>
            <a:ext cx="2884804" cy="2031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B101C-13D3-1739-78C9-81DF3217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32" y="4777317"/>
            <a:ext cx="4334897" cy="1638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70CAD-9E88-10C2-040F-0C9E565366E6}"/>
              </a:ext>
            </a:extLst>
          </p:cNvPr>
          <p:cNvSpPr txBox="1"/>
          <p:nvPr/>
        </p:nvSpPr>
        <p:spPr>
          <a:xfrm>
            <a:off x="517869" y="4407985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Avoid cross-overs</a:t>
            </a:r>
          </a:p>
        </p:txBody>
      </p:sp>
      <p:pic>
        <p:nvPicPr>
          <p:cNvPr id="1026" name="Picture 2" descr="SATA Connector - Keysight EEsof Applications">
            <a:extLst>
              <a:ext uri="{FF2B5EF4-FFF2-40B4-BE49-F238E27FC236}">
                <a16:creationId xmlns:a16="http://schemas.microsoft.com/office/drawing/2014/main" id="{A52BA684-72F9-283D-6346-9DF1C28E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572" y="2138118"/>
            <a:ext cx="2750081" cy="206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7B183-FC3A-38CC-A985-D17D54084E66}"/>
              </a:ext>
            </a:extLst>
          </p:cNvPr>
          <p:cNvSpPr txBox="1"/>
          <p:nvPr/>
        </p:nvSpPr>
        <p:spPr>
          <a:xfrm>
            <a:off x="4099809" y="6165244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hlinkClick r:id="rId5"/>
              </a:rPr>
              <a:t>Power Delivery Network Analysis (Rev. A) (ti.com)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88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24906-18BC-756C-76B5-0F4207D49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Crosstalk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B4654-83B3-E024-933B-5D37DD084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383436"/>
            <a:ext cx="5227838" cy="380542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Coupling</a:t>
            </a:r>
          </a:p>
          <a:p>
            <a:pPr marL="617220" lvl="1" indent="-342900"/>
            <a:r>
              <a:rPr lang="en-US"/>
              <a:t>Capacitive: Two conductors induce charge in each other</a:t>
            </a:r>
          </a:p>
          <a:p>
            <a:pPr marL="617220" lvl="1" indent="-342900"/>
            <a:r>
              <a:rPr lang="en-US"/>
              <a:t>Inductive: inducing current in a nearby conductor</a:t>
            </a:r>
          </a:p>
          <a:p>
            <a:pPr marL="617220" lvl="1" indent="-342900"/>
            <a:r>
              <a:rPr lang="en-US"/>
              <a:t>Radiative: Track acting as an antenna</a:t>
            </a:r>
          </a:p>
          <a:p>
            <a:pPr marL="617220" lvl="1" indent="-342900"/>
            <a:r>
              <a:rPr lang="en-US"/>
              <a:t>Common impedance (e.g., ground plane): Return paths interfering with other return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Avoiding crosstalk</a:t>
            </a:r>
          </a:p>
          <a:p>
            <a:pPr marL="617220" lvl="1" indent="-342900"/>
            <a:r>
              <a:rPr lang="en-US"/>
              <a:t>Increase distance between wires</a:t>
            </a:r>
          </a:p>
          <a:p>
            <a:pPr marL="617220" lvl="1" indent="-342900"/>
            <a:r>
              <a:rPr lang="en-US"/>
              <a:t>Use differential signaling</a:t>
            </a:r>
          </a:p>
          <a:p>
            <a:pPr marL="617220" lvl="1" indent="-342900"/>
            <a:r>
              <a:rPr lang="en-US"/>
              <a:t>Route traces at right angles (</a:t>
            </a:r>
            <a:r>
              <a:rPr lang="en-US" err="1"/>
              <a:t>wrt</a:t>
            </a:r>
            <a:r>
              <a:rPr lang="en-US"/>
              <a:t> other traces)</a:t>
            </a:r>
          </a:p>
          <a:p>
            <a:pPr marL="617220" lvl="1" indent="-342900"/>
            <a:r>
              <a:rPr lang="en-US"/>
              <a:t>Use termination </a:t>
            </a:r>
          </a:p>
          <a:p>
            <a:pPr marL="617220" lvl="1" indent="-342900"/>
            <a:r>
              <a:rPr lang="en-US"/>
              <a:t>Keep analog/digital return paths separate</a:t>
            </a:r>
          </a:p>
        </p:txBody>
      </p:sp>
      <p:pic>
        <p:nvPicPr>
          <p:cNvPr id="1026" name="Picture 2" descr="Handle Crosstalk in High-Speed PCB Design | Sierra Circuits">
            <a:extLst>
              <a:ext uri="{FF2B5EF4-FFF2-40B4-BE49-F238E27FC236}">
                <a16:creationId xmlns:a16="http://schemas.microsoft.com/office/drawing/2014/main" id="{D90CF05B-4D69-0F77-9297-2C7879189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08" y="2195801"/>
            <a:ext cx="3976830" cy="123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oiding PCB Crosstalk | Hackaday">
            <a:extLst>
              <a:ext uri="{FF2B5EF4-FFF2-40B4-BE49-F238E27FC236}">
                <a16:creationId xmlns:a16="http://schemas.microsoft.com/office/drawing/2014/main" id="{67B3C910-D63A-5DCD-9B03-79E8E10D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08" y="4085852"/>
            <a:ext cx="3976831" cy="191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92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C75DA-EBEA-5167-01C8-8209F90E4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How can you handle it?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CF5F3-8963-29AE-792D-BA8DDF705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39" y="2492950"/>
            <a:ext cx="3567987" cy="347394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Continuous impedance</a:t>
            </a:r>
          </a:p>
          <a:p>
            <a:pPr marL="617220" lvl="1" indent="-342900"/>
            <a:r>
              <a:rPr lang="en-US"/>
              <a:t>Stick to 45 degree routes</a:t>
            </a:r>
          </a:p>
          <a:p>
            <a:pPr marL="617220" lvl="2" indent="-342900"/>
            <a:r>
              <a:rPr lang="en-US"/>
              <a:t>	- continuous impedance</a:t>
            </a:r>
          </a:p>
          <a:p>
            <a:pPr marL="617220" lvl="2" indent="-342900"/>
            <a:r>
              <a:rPr lang="en-US"/>
              <a:t>	- less chance of inductive coupling</a:t>
            </a:r>
          </a:p>
          <a:p>
            <a:pPr marL="617220" lvl="2" indent="-342900"/>
            <a:r>
              <a:rPr lang="en-US"/>
              <a:t>	- better for etching/flex</a:t>
            </a:r>
          </a:p>
          <a:p>
            <a:pPr marL="617220" lvl="1" indent="-342900"/>
            <a:r>
              <a:rPr lang="en-US"/>
              <a:t>Proper terminations into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Symmetric grounding</a:t>
            </a:r>
          </a:p>
          <a:p>
            <a:pPr marL="617220" lvl="1" indent="-342900"/>
            <a:r>
              <a:rPr lang="en-US"/>
              <a:t>Ground planes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A3FC9-2972-5760-DCFE-122A0DCBE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496" y="2033434"/>
            <a:ext cx="3968873" cy="1628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BCF9E-23AE-DA96-6B94-042B7F24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957" y="3923927"/>
            <a:ext cx="2251882" cy="2689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A670B-2DE7-5596-1AB5-14C02359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70" y="3858776"/>
            <a:ext cx="2518119" cy="2837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D53B6-E59C-25FB-68EA-F11BFF3DA285}"/>
              </a:ext>
            </a:extLst>
          </p:cNvPr>
          <p:cNvSpPr txBox="1"/>
          <p:nvPr/>
        </p:nvSpPr>
        <p:spPr>
          <a:xfrm>
            <a:off x="595919" y="5966894"/>
            <a:ext cx="3485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hlinkClick r:id="rId5"/>
              </a:rPr>
              <a:t>Introduction to Signal Integrity for PCB Design - YouTube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5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43781-0FC5-742E-4BE7-D4C57076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How can you handle it?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ECFB-25E3-9702-F8D7-D900583B3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02" y="1979875"/>
            <a:ext cx="2165429" cy="2073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C7017-2944-D829-9B13-210D0C1EE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90" y="4629213"/>
            <a:ext cx="2292182" cy="1266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9B92F-5525-81D9-A09A-C651A52FB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02" y="4223088"/>
            <a:ext cx="2165429" cy="1668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FFA5A-C3E3-9A23-D79A-D0EB60F5F60B}"/>
              </a:ext>
            </a:extLst>
          </p:cNvPr>
          <p:cNvSpPr txBox="1"/>
          <p:nvPr/>
        </p:nvSpPr>
        <p:spPr>
          <a:xfrm>
            <a:off x="809469" y="6265889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Space Things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8C13E-A56B-AA0C-1CA9-7B38542A6DF3}"/>
              </a:ext>
            </a:extLst>
          </p:cNvPr>
          <p:cNvSpPr txBox="1"/>
          <p:nvPr/>
        </p:nvSpPr>
        <p:spPr>
          <a:xfrm>
            <a:off x="3450891" y="6127389"/>
            <a:ext cx="2645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different track widths for signal/power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3DABF8-4FDB-F557-43D9-7443D8464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1947232"/>
            <a:ext cx="2165429" cy="20869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4EA3F-5B19-9CED-20E4-4CD10F1D2ECD}"/>
              </a:ext>
            </a:extLst>
          </p:cNvPr>
          <p:cNvSpPr txBox="1"/>
          <p:nvPr/>
        </p:nvSpPr>
        <p:spPr>
          <a:xfrm>
            <a:off x="3450889" y="4034177"/>
            <a:ext cx="299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decoupling capacitors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AC3B3B-C402-CA0C-3FA0-403F5F27D0E4}"/>
              </a:ext>
            </a:extLst>
          </p:cNvPr>
          <p:cNvSpPr txBox="1"/>
          <p:nvPr/>
        </p:nvSpPr>
        <p:spPr>
          <a:xfrm>
            <a:off x="6206631" y="5434892"/>
            <a:ext cx="2292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hlinkClick r:id="rId6"/>
              </a:rPr>
              <a:t>Top 5 Beginner PCB Design Mistakes (and how to fix them) - YouTube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07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Mother Board">
            <a:extLst>
              <a:ext uri="{FF2B5EF4-FFF2-40B4-BE49-F238E27FC236}">
                <a16:creationId xmlns:a16="http://schemas.microsoft.com/office/drawing/2014/main" id="{E3D3F7D9-06F2-E517-B064-7FE0F7857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7" name="Rectangle 14">
            <a:extLst>
              <a:ext uri="{FF2B5EF4-FFF2-40B4-BE49-F238E27FC236}">
                <a16:creationId xmlns:a16="http://schemas.microsoft.com/office/drawing/2014/main" id="{67B3E2DB-180D-4752-BBB6-987822D6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84418-3B5E-BBEA-408F-89F182E8B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052" y="971397"/>
            <a:ext cx="5870184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Let’s see some PCBs!</a:t>
            </a: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9321" y="508090"/>
            <a:ext cx="611481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7556F-C6AD-3185-FB6E-F49DC4E6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Arduino Uno Rev3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2DA9F-F166-49B1-E8D6-530A5AF57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083633"/>
            <a:ext cx="8686799" cy="4105231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Observe: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Voltage Regulation</a:t>
            </a:r>
          </a:p>
          <a:p>
            <a:pPr marL="617220" lvl="1" indent="-342900"/>
            <a:r>
              <a:rPr lang="en-US"/>
              <a:t>Ferrite beads</a:t>
            </a:r>
          </a:p>
          <a:p>
            <a:pPr marL="617220" lvl="1" indent="-342900"/>
            <a:r>
              <a:rPr lang="en-US"/>
              <a:t>Fuses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Decoupling Capacitors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Perpendicular lines in the two planes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Ground Plane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Different mill widths in analog and digital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ICSP – In Circuit Serial Programming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USB to Serial conversion with Atmega16U2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746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The building blocks</a:t>
            </a:r>
          </a:p>
        </p:txBody>
      </p:sp>
      <p:pic>
        <p:nvPicPr>
          <p:cNvPr id="7" name="Picture 6" descr="A green battery and a green battery&#10;&#10;Description automatically generated">
            <a:extLst>
              <a:ext uri="{FF2B5EF4-FFF2-40B4-BE49-F238E27FC236}">
                <a16:creationId xmlns:a16="http://schemas.microsoft.com/office/drawing/2014/main" id="{136E6CCF-3BBE-ACE3-F6A6-EB51DFBA9A0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7869" y="2910332"/>
            <a:ext cx="1603080" cy="1567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56CC9E-E647-5AE5-8095-B6321D3A5567}"/>
              </a:ext>
            </a:extLst>
          </p:cNvPr>
          <p:cNvSpPr txBox="1"/>
          <p:nvPr/>
        </p:nvSpPr>
        <p:spPr>
          <a:xfrm>
            <a:off x="517869" y="4551207"/>
            <a:ext cx="202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Reliable </a:t>
            </a:r>
            <a:r>
              <a:rPr lang="en-US" b="1"/>
              <a:t>power</a:t>
            </a:r>
            <a:r>
              <a:rPr lang="en-US"/>
              <a:t> source</a:t>
            </a:r>
          </a:p>
        </p:txBody>
      </p:sp>
      <p:pic>
        <p:nvPicPr>
          <p:cNvPr id="15" name="Picture 14" descr="A close-up of several green printed circuit boards&#10;&#10;Description automatically generated">
            <a:extLst>
              <a:ext uri="{FF2B5EF4-FFF2-40B4-BE49-F238E27FC236}">
                <a16:creationId xmlns:a16="http://schemas.microsoft.com/office/drawing/2014/main" id="{60BC305A-5243-B297-78E8-E3F80609F3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grayscl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56119" y="2925764"/>
            <a:ext cx="2056485" cy="13305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2543A8-75F7-873E-5B07-180776CF6AD5}"/>
              </a:ext>
            </a:extLst>
          </p:cNvPr>
          <p:cNvCxnSpPr>
            <a:cxnSpLocks/>
          </p:cNvCxnSpPr>
          <p:nvPr/>
        </p:nvCxnSpPr>
        <p:spPr>
          <a:xfrm>
            <a:off x="2181401" y="3693909"/>
            <a:ext cx="20564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0B6F9E-ED50-FFB9-67C2-C29BCE0C5067}"/>
              </a:ext>
            </a:extLst>
          </p:cNvPr>
          <p:cNvSpPr txBox="1"/>
          <p:nvPr/>
        </p:nvSpPr>
        <p:spPr>
          <a:xfrm>
            <a:off x="2696617" y="3083766"/>
            <a:ext cx="1478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 delivery network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25B529-A709-F257-F100-5484C7645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026" y="4374109"/>
            <a:ext cx="1642516" cy="12303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DC81F4-BBA1-40AF-9E83-3C18B9F9E397}"/>
              </a:ext>
            </a:extLst>
          </p:cNvPr>
          <p:cNvSpPr/>
          <p:nvPr/>
        </p:nvSpPr>
        <p:spPr>
          <a:xfrm>
            <a:off x="4898130" y="3591037"/>
            <a:ext cx="3030794" cy="2148360"/>
          </a:xfrm>
          <a:prstGeom prst="rect">
            <a:avLst/>
          </a:prstGeom>
          <a:solidFill>
            <a:schemeClr val="accent1">
              <a:alpha val="44332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67DCE86-05B6-156C-065C-22B1BD53C770}"/>
              </a:ext>
            </a:extLst>
          </p:cNvPr>
          <p:cNvSpPr/>
          <p:nvPr/>
        </p:nvSpPr>
        <p:spPr>
          <a:xfrm>
            <a:off x="5248657" y="4404775"/>
            <a:ext cx="1325792" cy="668404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8BABA77-3F1F-6BEB-C41B-87633E08CAC9}"/>
              </a:ext>
            </a:extLst>
          </p:cNvPr>
          <p:cNvSpPr/>
          <p:nvPr/>
        </p:nvSpPr>
        <p:spPr>
          <a:xfrm>
            <a:off x="6649396" y="4413052"/>
            <a:ext cx="931613" cy="668404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3CCD6A6-02E4-BFE0-E153-858CEDC1BBF7}"/>
              </a:ext>
            </a:extLst>
          </p:cNvPr>
          <p:cNvSpPr/>
          <p:nvPr/>
        </p:nvSpPr>
        <p:spPr>
          <a:xfrm>
            <a:off x="5099355" y="5138486"/>
            <a:ext cx="2588217" cy="444098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Memory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CD52345-D659-9BB7-608B-FEA411573EE3}"/>
              </a:ext>
            </a:extLst>
          </p:cNvPr>
          <p:cNvSpPr/>
          <p:nvPr/>
        </p:nvSpPr>
        <p:spPr>
          <a:xfrm>
            <a:off x="5569172" y="3674876"/>
            <a:ext cx="1642516" cy="668404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Peripheral Interfaces</a:t>
            </a:r>
          </a:p>
        </p:txBody>
      </p:sp>
      <p:pic>
        <p:nvPicPr>
          <p:cNvPr id="24" name="Picture 23" descr="A black and white camera&#10;&#10;Description automatically generated">
            <a:extLst>
              <a:ext uri="{FF2B5EF4-FFF2-40B4-BE49-F238E27FC236}">
                <a16:creationId xmlns:a16="http://schemas.microsoft.com/office/drawing/2014/main" id="{87E28209-7512-43E3-A280-C69C2F298C78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466537" y="2426089"/>
            <a:ext cx="1138682" cy="1138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0D61E-89C4-497A-D12B-A9F8175B326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698197" y="2481555"/>
            <a:ext cx="1000775" cy="10007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CD3B8D-8985-C963-6F0A-32252B3B82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</a:blip>
          <a:srcRect t="20898" b="19141"/>
          <a:stretch/>
        </p:blipFill>
        <p:spPr>
          <a:xfrm>
            <a:off x="6671404" y="2492758"/>
            <a:ext cx="1590261" cy="95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E4D07B-9FD5-6D00-553A-F31D6B1D4239}"/>
              </a:ext>
            </a:extLst>
          </p:cNvPr>
          <p:cNvSpPr txBox="1"/>
          <p:nvPr/>
        </p:nvSpPr>
        <p:spPr>
          <a:xfrm>
            <a:off x="4401307" y="22072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Peripherals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0C69D8-2F5A-72D2-951D-E27BA551F2EF}"/>
              </a:ext>
            </a:extLst>
          </p:cNvPr>
          <p:cNvSpPr txBox="1"/>
          <p:nvPr/>
        </p:nvSpPr>
        <p:spPr>
          <a:xfrm>
            <a:off x="6845085" y="5820037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Compute</a:t>
            </a:r>
          </a:p>
        </p:txBody>
      </p:sp>
      <p:pic>
        <p:nvPicPr>
          <p:cNvPr id="32" name="Picture 31" descr="A blue wifi symbol on a black background&#10;&#10;Description automatically generated">
            <a:extLst>
              <a:ext uri="{FF2B5EF4-FFF2-40B4-BE49-F238E27FC236}">
                <a16:creationId xmlns:a16="http://schemas.microsoft.com/office/drawing/2014/main" id="{58319F12-42AD-B09E-5E00-92B46D7396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848165" y="4989260"/>
            <a:ext cx="883684" cy="6603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987DF9-2969-39AE-F6C2-4204F42A681E}"/>
              </a:ext>
            </a:extLst>
          </p:cNvPr>
          <p:cNvSpPr txBox="1"/>
          <p:nvPr/>
        </p:nvSpPr>
        <p:spPr>
          <a:xfrm>
            <a:off x="2940705" y="5743292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847673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BC32B-8E7D-44D8-B747-AF8C5D34C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Microcontrollers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480C-4F83-53D9-708C-E164A97A4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384854"/>
            <a:ext cx="8686799" cy="380401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Embedded into a device that’s certainly not a “computer”</a:t>
            </a:r>
          </a:p>
          <a:p>
            <a:pPr marL="617220" lvl="1" indent="-342900"/>
            <a:r>
              <a:rPr lang="en-US"/>
              <a:t>No disk to boot from</a:t>
            </a:r>
          </a:p>
          <a:p>
            <a:pPr marL="617220" lvl="1" indent="-342900"/>
            <a:r>
              <a:rPr lang="en-US"/>
              <a:t>On-chip compute, memory – both RAM and NVM (Flash) + ADC/DAC + onboard debug and programming interfaces</a:t>
            </a:r>
          </a:p>
          <a:p>
            <a:pPr marL="617220" lvl="1" indent="-342900"/>
            <a:r>
              <a:rPr lang="en-US" err="1"/>
              <a:t>Opamp</a:t>
            </a:r>
            <a:r>
              <a:rPr lang="en-US"/>
              <a:t> – the universal analog component | </a:t>
            </a:r>
            <a:r>
              <a:rPr lang="en-US" err="1">
                <a:latin typeface="Symbol" pitchFamily="2" charset="2"/>
              </a:rPr>
              <a:t>m</a:t>
            </a:r>
            <a:r>
              <a:rPr lang="en-US" err="1"/>
              <a:t>C</a:t>
            </a:r>
            <a:r>
              <a:rPr lang="en-US"/>
              <a:t> – the universal digital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D5402-C4B2-9BC1-BF59-567D5E67EA7B}"/>
              </a:ext>
            </a:extLst>
          </p:cNvPr>
          <p:cNvSpPr txBox="1"/>
          <p:nvPr/>
        </p:nvSpPr>
        <p:spPr>
          <a:xfrm>
            <a:off x="10144897" y="636373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Ref: AOE Ch 15</a:t>
            </a:r>
          </a:p>
        </p:txBody>
      </p:sp>
    </p:spTree>
    <p:extLst>
      <p:ext uri="{BB962C8B-B14F-4D97-AF65-F5344CB8AC3E}">
        <p14:creationId xmlns:p14="http://schemas.microsoft.com/office/powerpoint/2010/main" val="338601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60"/>
            <a:ext cx="9373263" cy="1934172"/>
          </a:xfrm>
        </p:spPr>
        <p:txBody>
          <a:bodyPr>
            <a:normAutofit/>
          </a:bodyPr>
          <a:lstStyle/>
          <a:p>
            <a:r>
              <a:rPr lang="en-US"/>
              <a:t>Why should you NOT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2D53-5306-D4ED-13A6-35E768761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497015"/>
            <a:ext cx="7993084" cy="40092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Chill course </a:t>
            </a:r>
            <a:r>
              <a:rPr lang="en-US" err="1"/>
              <a:t>hai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Aur </a:t>
            </a:r>
            <a:r>
              <a:rPr lang="en-US" err="1"/>
              <a:t>kya</a:t>
            </a:r>
            <a:r>
              <a:rPr lang="en-US"/>
              <a:t> </a:t>
            </a:r>
            <a:r>
              <a:rPr lang="en-US" err="1"/>
              <a:t>karein</a:t>
            </a:r>
            <a:r>
              <a:rPr lang="en-US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Exam </a:t>
            </a:r>
            <a:r>
              <a:rPr lang="en-US" err="1"/>
              <a:t>nahi</a:t>
            </a:r>
            <a:r>
              <a:rPr lang="en-US"/>
              <a:t> </a:t>
            </a:r>
            <a:r>
              <a:rPr lang="en-US" err="1"/>
              <a:t>hai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... because you will pull your hair out 😄</a:t>
            </a:r>
          </a:p>
        </p:txBody>
      </p:sp>
    </p:spTree>
    <p:extLst>
      <p:ext uri="{BB962C8B-B14F-4D97-AF65-F5344CB8AC3E}">
        <p14:creationId xmlns:p14="http://schemas.microsoft.com/office/powerpoint/2010/main" val="717371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00D77-9BAD-4328-40D3-7201EDF8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Anatomy of a </a:t>
            </a:r>
            <a:r>
              <a:rPr lang="en-US" err="1">
                <a:latin typeface="Symbol" pitchFamily="2" charset="2"/>
              </a:rPr>
              <a:t>m</a:t>
            </a:r>
            <a:r>
              <a:rPr lang="en-US" err="1"/>
              <a:t>C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23BCA0-6BD8-9037-E1EB-44967CB92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69" y="2764052"/>
            <a:ext cx="4855481" cy="2549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81BE6A-8F3B-B84E-C1D2-1AF16DAB5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698" y="2205866"/>
            <a:ext cx="5209994" cy="34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1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D43ED-AFE3-6087-4E29-A201E413F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ATtiny85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CDEF1-E46B-C1AD-17AE-BF5C2E6BD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26" y="3545930"/>
            <a:ext cx="4627914" cy="314439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[Datasheet]</a:t>
            </a:r>
            <a:endParaRPr lang="en-US"/>
          </a:p>
          <a:p>
            <a:pPr marL="617220" lvl="1" indent="-342900"/>
            <a:r>
              <a:rPr lang="en-US"/>
              <a:t>8 kB Flash</a:t>
            </a:r>
          </a:p>
          <a:p>
            <a:pPr marL="617220" lvl="1" indent="-342900"/>
            <a:r>
              <a:rPr lang="en-US"/>
              <a:t>256 bytes SRAM</a:t>
            </a:r>
          </a:p>
          <a:p>
            <a:pPr marL="617220" lvl="1" indent="-342900"/>
            <a:r>
              <a:rPr lang="en-US"/>
              <a:t>512 bytes of EEPROM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Watchdog Timer (wake me up)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Internal oscillator/two timer interrupts – do work periodically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All I/O pins interfaces with ADC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I2C, Serial 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254AC-E3CE-3950-3DF6-0F491EC0A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0" y="1869436"/>
            <a:ext cx="2140904" cy="1605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7B2BBE-0E1E-9C6D-29FF-2ADBA8A84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650" y="774745"/>
            <a:ext cx="5349809" cy="60832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ACA9F86-F142-6AB5-4DD2-B72D1D83FFD6}"/>
              </a:ext>
            </a:extLst>
          </p:cNvPr>
          <p:cNvSpPr/>
          <p:nvPr/>
        </p:nvSpPr>
        <p:spPr>
          <a:xfrm>
            <a:off x="1613409" y="2311929"/>
            <a:ext cx="625568" cy="511217"/>
          </a:xfrm>
          <a:prstGeom prst="ellipse">
            <a:avLst/>
          </a:prstGeom>
          <a:solidFill>
            <a:srgbClr val="81A8AB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6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48447-E538-EE3F-6A94-ED8DF9BC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Where’s my clock?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189DA5-8203-5825-A00F-68D9C447D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391" y="1943246"/>
            <a:ext cx="4158970" cy="301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606A56-37D6-1447-3936-A081A581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9" y="5014079"/>
            <a:ext cx="4257880" cy="1789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41A79E-63FF-968E-34C2-587D2DEE732C}"/>
              </a:ext>
            </a:extLst>
          </p:cNvPr>
          <p:cNvSpPr txBox="1"/>
          <p:nvPr/>
        </p:nvSpPr>
        <p:spPr>
          <a:xfrm>
            <a:off x="4960179" y="5326083"/>
            <a:ext cx="3159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Note: Datasheet is God!</a:t>
            </a:r>
          </a:p>
          <a:p>
            <a:endParaRPr lang="en-US"/>
          </a:p>
          <a:p>
            <a:r>
              <a:rPr lang="en-US"/>
              <a:t>Contains details of all registers to be programmed for a certain function as well</a:t>
            </a:r>
          </a:p>
        </p:txBody>
      </p:sp>
    </p:spTree>
    <p:extLst>
      <p:ext uri="{BB962C8B-B14F-4D97-AF65-F5344CB8AC3E}">
        <p14:creationId xmlns:p14="http://schemas.microsoft.com/office/powerpoint/2010/main" val="8753906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CDD0D-CAD0-1241-A03E-40B827B47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err="1"/>
              <a:t>Attiny</a:t>
            </a:r>
            <a:r>
              <a:rPr lang="en-US"/>
              <a:t> LED Blinker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4541A7-C6D1-33C5-1AD5-62771929BC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68" y="2256719"/>
            <a:ext cx="4173401" cy="196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69701-181A-BAD2-1415-1F12B9DA6B2E}"/>
              </a:ext>
            </a:extLst>
          </p:cNvPr>
          <p:cNvSpPr txBox="1"/>
          <p:nvPr/>
        </p:nvSpPr>
        <p:spPr>
          <a:xfrm>
            <a:off x="315810" y="5385044"/>
            <a:ext cx="4375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hlinkClick r:id="rId3"/>
              </a:rPr>
              <a:t>How to Blink an LED with ATtiny85 | ATtiny85 Programming - YouTube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0FF61-8A79-68CB-1A56-D6BDEE772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61" y="2256719"/>
            <a:ext cx="4307416" cy="3625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EEC523-E918-CC15-5845-38D86A9ECA45}"/>
              </a:ext>
            </a:extLst>
          </p:cNvPr>
          <p:cNvSpPr txBox="1"/>
          <p:nvPr/>
        </p:nvSpPr>
        <p:spPr>
          <a:xfrm>
            <a:off x="315810" y="61298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hlinkClick r:id="rId5"/>
              </a:rPr>
              <a:t>ATTiny Port Manipulation (Part 1): PinMode() and DigitalWrite() : 7 Steps - Instructables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824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DCC79-ACF9-ACAB-EEAC-5B04082F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More complex </a:t>
            </a:r>
            <a:r>
              <a:rPr lang="en-US" err="1">
                <a:latin typeface="Symbol" pitchFamily="2" charset="2"/>
              </a:rPr>
              <a:t>m</a:t>
            </a:r>
            <a:r>
              <a:rPr lang="en-US" err="1"/>
              <a:t>Cs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3F01-9AC3-C5F2-3D25-CF7F13DBE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49" y="2120348"/>
            <a:ext cx="3755294" cy="4068516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AVR (mostly single core)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AC Power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Thermal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Remote Controller</a:t>
            </a:r>
          </a:p>
          <a:p>
            <a:r>
              <a:rPr lang="en-US"/>
              <a:t>STM32 (multi-core)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Drones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Smartwatches/</a:t>
            </a:r>
            <a:r>
              <a:rPr lang="en-US" err="1"/>
              <a:t>Airpods</a:t>
            </a:r>
            <a:r>
              <a:rPr lang="en-US"/>
              <a:t>/Apple TV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PLCs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Medical Monitors/</a:t>
            </a:r>
            <a:r>
              <a:rPr lang="en-US" err="1"/>
              <a:t>FItbits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Car infotainment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Synthesizers and MIDI Controllers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Macbook</a:t>
            </a:r>
            <a:r>
              <a:rPr lang="en-US"/>
              <a:t> pro </a:t>
            </a:r>
            <a:r>
              <a:rPr lang="en-US" err="1"/>
              <a:t>touchbar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Digital Stethoscopes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04E05-9EC7-9BD8-194A-5A502ACB7C83}"/>
              </a:ext>
            </a:extLst>
          </p:cNvPr>
          <p:cNvSpPr txBox="1"/>
          <p:nvPr/>
        </p:nvSpPr>
        <p:spPr>
          <a:xfrm>
            <a:off x="5486399" y="5406888"/>
            <a:ext cx="244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Notice:</a:t>
            </a:r>
          </a:p>
          <a:p>
            <a:r>
              <a:rPr lang="en-US"/>
              <a:t>No mention of OS yet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23A74D-F150-C148-1ED6-BF4CDE25B751}"/>
              </a:ext>
            </a:extLst>
          </p:cNvPr>
          <p:cNvSpPr txBox="1">
            <a:spLocks/>
          </p:cNvSpPr>
          <p:nvPr/>
        </p:nvSpPr>
        <p:spPr>
          <a:xfrm>
            <a:off x="4209265" y="2281394"/>
            <a:ext cx="3755294" cy="4068516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DSP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/>
              <a:t>Audio signal processing, e.g., FFTs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/>
              <a:t>Audio enhancement/noise reduction, etc.</a:t>
            </a:r>
          </a:p>
        </p:txBody>
      </p:sp>
    </p:spTree>
    <p:extLst>
      <p:ext uri="{BB962C8B-B14F-4D97-AF65-F5344CB8AC3E}">
        <p14:creationId xmlns:p14="http://schemas.microsoft.com/office/powerpoint/2010/main" val="3354336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EDF87-5FC6-6035-62AA-6C46C6D4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Common interfaces</a:t>
            </a:r>
            <a:br>
              <a:rPr lang="en-US"/>
            </a:br>
            <a:r>
              <a:rPr lang="en-US" sz="3600"/>
              <a:t>Switch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26972D-E94F-4672-F4C9-15CD8AADE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99" y="2743200"/>
            <a:ext cx="3291931" cy="344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45F2C-DCFE-892E-11CB-DE9CD08E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53" y="1910119"/>
            <a:ext cx="2386806" cy="2231766"/>
          </a:xfrm>
          <a:prstGeom prst="rect">
            <a:avLst/>
          </a:prstGeom>
          <a:ln w="190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148C2-6FE8-3338-87B7-A7E64B821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028" y="4294771"/>
            <a:ext cx="1895061" cy="21756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F44035-DF5E-C798-3AA9-995972E9146E}"/>
              </a:ext>
            </a:extLst>
          </p:cNvPr>
          <p:cNvSpPr txBox="1"/>
          <p:nvPr/>
        </p:nvSpPr>
        <p:spPr>
          <a:xfrm>
            <a:off x="636104" y="6387548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Also, pullup/pulldown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158A6-6AF1-445E-BF74-5D2669B15AD0}"/>
              </a:ext>
            </a:extLst>
          </p:cNvPr>
          <p:cNvSpPr txBox="1"/>
          <p:nvPr/>
        </p:nvSpPr>
        <p:spPr>
          <a:xfrm>
            <a:off x="7050082" y="2211311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Ref: PEI</a:t>
            </a:r>
          </a:p>
        </p:txBody>
      </p:sp>
    </p:spTree>
    <p:extLst>
      <p:ext uri="{BB962C8B-B14F-4D97-AF65-F5344CB8AC3E}">
        <p14:creationId xmlns:p14="http://schemas.microsoft.com/office/powerpoint/2010/main" val="2762596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41ADA-3F30-1106-2912-45DC4466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Debounce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E7D9EF-AB47-5D84-0458-BB29D51B3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291" y="2138155"/>
            <a:ext cx="4375978" cy="301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74C02B-FCF4-FCC0-F712-54AA9221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76" y="1519514"/>
            <a:ext cx="2148785" cy="2110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FE181-063B-23DE-6B59-3BA2FE74B28B}"/>
              </a:ext>
            </a:extLst>
          </p:cNvPr>
          <p:cNvSpPr txBox="1"/>
          <p:nvPr/>
        </p:nvSpPr>
        <p:spPr>
          <a:xfrm>
            <a:off x="5764696" y="3856383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Hardware Debounce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EAD8D-BB77-C60F-C065-6E1AC553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29" y="4224150"/>
            <a:ext cx="4482492" cy="1860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1879BB-672C-7F72-B19E-7CFFD4E90799}"/>
              </a:ext>
            </a:extLst>
          </p:cNvPr>
          <p:cNvSpPr txBox="1"/>
          <p:nvPr/>
        </p:nvSpPr>
        <p:spPr>
          <a:xfrm>
            <a:off x="5743330" y="6083094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Software Debounce</a:t>
            </a:r>
          </a:p>
        </p:txBody>
      </p:sp>
    </p:spTree>
    <p:extLst>
      <p:ext uri="{BB962C8B-B14F-4D97-AF65-F5344CB8AC3E}">
        <p14:creationId xmlns:p14="http://schemas.microsoft.com/office/powerpoint/2010/main" val="1437011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B1CB8-FBBF-4478-C440-EE2C2668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Controlling LEDs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D7FCA7-F7B7-03FA-742B-E88E11B09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9787" y="4797774"/>
            <a:ext cx="3675666" cy="1934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92F66D-1C1A-7B6A-70E4-687110ECC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288" y="4752707"/>
            <a:ext cx="2662269" cy="1979238"/>
          </a:xfrm>
          <a:prstGeom prst="rect">
            <a:avLst/>
          </a:prstGeom>
        </p:spPr>
      </p:pic>
      <p:pic>
        <p:nvPicPr>
          <p:cNvPr id="1026" name="Picture 2" descr="Control an 8x8 matrix of LEDs. | Arduino Documentation">
            <a:extLst>
              <a:ext uri="{FF2B5EF4-FFF2-40B4-BE49-F238E27FC236}">
                <a16:creationId xmlns:a16="http://schemas.microsoft.com/office/drawing/2014/main" id="{A65E3598-D0F1-E1EA-68C6-327A9BA0A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8" t="16147" r="29758" b="16585"/>
          <a:stretch/>
        </p:blipFill>
        <p:spPr bwMode="auto">
          <a:xfrm>
            <a:off x="829919" y="2377155"/>
            <a:ext cx="2157412" cy="210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x7219 Dot Matrix Module Microcontroller Module Diy Kit">
            <a:extLst>
              <a:ext uri="{FF2B5EF4-FFF2-40B4-BE49-F238E27FC236}">
                <a16:creationId xmlns:a16="http://schemas.microsoft.com/office/drawing/2014/main" id="{FA0C8442-935D-B02F-E5F0-121A567DB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24117" r="30447" b="26630"/>
          <a:stretch/>
        </p:blipFill>
        <p:spPr bwMode="auto">
          <a:xfrm>
            <a:off x="3407932" y="2299999"/>
            <a:ext cx="2662269" cy="218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6200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08C56-1EE5-1143-A42F-C633F1BB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Analog 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EE7B2C-FCED-D3F7-EC67-BB57B6D6B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683" y="2439544"/>
            <a:ext cx="3198823" cy="1934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B64264-B9EC-31FE-ED2A-4D0C7CD1724F}"/>
              </a:ext>
            </a:extLst>
          </p:cNvPr>
          <p:cNvSpPr txBox="1"/>
          <p:nvPr/>
        </p:nvSpPr>
        <p:spPr>
          <a:xfrm>
            <a:off x="874643" y="447923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Direct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5D6F8-D3B9-CC3B-6097-B9C9B5230675}"/>
              </a:ext>
            </a:extLst>
          </p:cNvPr>
          <p:cNvSpPr txBox="1"/>
          <p:nvPr/>
        </p:nvSpPr>
        <p:spPr>
          <a:xfrm>
            <a:off x="477078" y="644055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Ref: PEI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FD7FA-1623-BFE5-D64F-4ACBCFCF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696" y="2439544"/>
            <a:ext cx="3165998" cy="213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2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BF53D-FAD1-E30A-CDCD-67BC8EE6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sz="4000"/>
              <a:t>High power digital outputs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66B046-BB3F-D527-09D6-2B2DC290E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200" y="2249556"/>
            <a:ext cx="4652165" cy="4015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8810B-07E6-7F54-B43D-BB4641963DF0}"/>
              </a:ext>
            </a:extLst>
          </p:cNvPr>
          <p:cNvSpPr txBox="1"/>
          <p:nvPr/>
        </p:nvSpPr>
        <p:spPr>
          <a:xfrm>
            <a:off x="5274365" y="2541000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Typical AVR pin = 40 mA current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C22EF-7D4B-A38F-FEE7-BA3DFE7D5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582" y="3064735"/>
            <a:ext cx="3318109" cy="3285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1DF6E-2F01-6735-0DAB-4FE19CD3BDBF}"/>
              </a:ext>
            </a:extLst>
          </p:cNvPr>
          <p:cNvSpPr txBox="1"/>
          <p:nvPr/>
        </p:nvSpPr>
        <p:spPr>
          <a:xfrm>
            <a:off x="517869" y="6419286"/>
            <a:ext cx="689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Remember to use diodes with inductive components, e.g., relays</a:t>
            </a:r>
          </a:p>
        </p:txBody>
      </p:sp>
    </p:spTree>
    <p:extLst>
      <p:ext uri="{BB962C8B-B14F-4D97-AF65-F5344CB8AC3E}">
        <p14:creationId xmlns:p14="http://schemas.microsoft.com/office/powerpoint/2010/main" val="294241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How?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2D53-5306-D4ED-13A6-35E768761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910332"/>
            <a:ext cx="6346756" cy="30162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Basic electronics – understand power requirements – steady state and transient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Understand Computer Architecture – Every architecture is different offering various specialist 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Software – Various programming models are used – embedded C, OS, RTOS, Rust!</a:t>
            </a:r>
          </a:p>
        </p:txBody>
      </p:sp>
    </p:spTree>
    <p:extLst>
      <p:ext uri="{BB962C8B-B14F-4D97-AF65-F5344CB8AC3E}">
        <p14:creationId xmlns:p14="http://schemas.microsoft.com/office/powerpoint/2010/main" val="9656041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B1F78-CE5C-5391-067F-8931F8FD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Motors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90F106-3E80-2105-16A2-7DA278B8F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69" y="2221525"/>
            <a:ext cx="5021262" cy="2414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21771-9E55-54F0-FCE8-CBA2AF0F7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614" y="1532725"/>
            <a:ext cx="2686286" cy="2414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ECBCB3-DE41-F558-0F6C-D920BE30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30" y="4267270"/>
            <a:ext cx="2286000" cy="214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162DEA-7336-AD67-9B6C-8D8AEDA6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8" y="4636469"/>
            <a:ext cx="2974822" cy="19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781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06F29-E9A0-4DDA-519A-56950DC7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Detecting sound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E15644-6E4B-F7EE-3FD3-3E367F3E0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69" y="2439544"/>
            <a:ext cx="3961483" cy="301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CEFDE-1986-12AD-0329-4920FE3CD3B7}"/>
              </a:ext>
            </a:extLst>
          </p:cNvPr>
          <p:cNvSpPr txBox="1"/>
          <p:nvPr/>
        </p:nvSpPr>
        <p:spPr>
          <a:xfrm>
            <a:off x="6321287" y="3339548"/>
            <a:ext cx="3212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Looking for more interfaces?</a:t>
            </a:r>
          </a:p>
          <a:p>
            <a:endParaRPr lang="en-US"/>
          </a:p>
          <a:p>
            <a:r>
              <a:rPr lang="en-US"/>
              <a:t>Refer AOE 15.8</a:t>
            </a:r>
          </a:p>
        </p:txBody>
      </p:sp>
    </p:spTree>
    <p:extLst>
      <p:ext uri="{BB962C8B-B14F-4D97-AF65-F5344CB8AC3E}">
        <p14:creationId xmlns:p14="http://schemas.microsoft.com/office/powerpoint/2010/main" val="401653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06F29-E9A0-4DDA-519A-56950DC7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Capturing Sound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C20D7D-F963-047C-8521-58F29F9E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85" y="2007488"/>
            <a:ext cx="3064826" cy="2108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7BC819-5189-75BD-2A15-29E4F5C3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333" y="1967829"/>
            <a:ext cx="2811626" cy="2148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B6447-7028-39B4-94E5-4892F4BB7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876" y="2007488"/>
            <a:ext cx="2484448" cy="2148012"/>
          </a:xfrm>
          <a:prstGeom prst="rect">
            <a:avLst/>
          </a:prstGeom>
        </p:spPr>
      </p:pic>
      <p:pic>
        <p:nvPicPr>
          <p:cNvPr id="1026" name="Picture 2" descr="Audio input via Headphone Jack - Audio - Arduino Forum">
            <a:extLst>
              <a:ext uri="{FF2B5EF4-FFF2-40B4-BE49-F238E27FC236}">
                <a16:creationId xmlns:a16="http://schemas.microsoft.com/office/drawing/2014/main" id="{D6603E06-5D95-352B-647F-690E60744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69" y="4155500"/>
            <a:ext cx="3556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FD74D6-071D-5227-C996-37FF71053014}"/>
              </a:ext>
            </a:extLst>
          </p:cNvPr>
          <p:cNvSpPr txBox="1"/>
          <p:nvPr/>
        </p:nvSpPr>
        <p:spPr>
          <a:xfrm>
            <a:off x="3486150" y="451483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 an audio jack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50885-8854-A8B6-992B-FEE99665279A}"/>
              </a:ext>
            </a:extLst>
          </p:cNvPr>
          <p:cNvSpPr txBox="1"/>
          <p:nvPr/>
        </p:nvSpPr>
        <p:spPr>
          <a:xfrm>
            <a:off x="506036" y="4096743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Microphones</a:t>
            </a:r>
          </a:p>
        </p:txBody>
      </p:sp>
    </p:spTree>
    <p:extLst>
      <p:ext uri="{BB962C8B-B14F-4D97-AF65-F5344CB8AC3E}">
        <p14:creationId xmlns:p14="http://schemas.microsoft.com/office/powerpoint/2010/main" val="33688802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06F29-E9A0-4DDA-519A-56950DC7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Generating Sound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CEFDE-1986-12AD-0329-4920FE3CD3B7}"/>
              </a:ext>
            </a:extLst>
          </p:cNvPr>
          <p:cNvSpPr txBox="1"/>
          <p:nvPr/>
        </p:nvSpPr>
        <p:spPr>
          <a:xfrm>
            <a:off x="556466" y="4211094"/>
            <a:ext cx="164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Load = 8 ohm piezo speaker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49108F-D7B5-574C-90C3-C6B8DC79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5" y="2229860"/>
            <a:ext cx="1765005" cy="18171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61A68-A671-2BE3-01D3-E376CD24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90" y="4211094"/>
            <a:ext cx="3886199" cy="2458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8AE337-14B1-7323-5F29-16C8C1992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626" y="1939527"/>
            <a:ext cx="3551241" cy="31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78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06F29-E9A0-4DDA-519A-56950DC7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Amplifying Sound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66EE3-81F3-80C8-391F-93DCDE2B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185688"/>
            <a:ext cx="2226280" cy="1682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1F655-205E-26DE-E28C-51F6860A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4014975"/>
            <a:ext cx="1850913" cy="1934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182515-52BF-1249-2FEC-90E60F7A3728}"/>
              </a:ext>
            </a:extLst>
          </p:cNvPr>
          <p:cNvSpPr txBox="1"/>
          <p:nvPr/>
        </p:nvSpPr>
        <p:spPr>
          <a:xfrm>
            <a:off x="357188" y="6307317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 on-board amplifiers (low gain)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035C10-9B70-E078-D170-D6817C10F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203" y="2132841"/>
            <a:ext cx="4102100" cy="18342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105307-BC47-2DF1-CB00-7879B535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070" y="4161314"/>
            <a:ext cx="3886200" cy="190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3E5746-F575-FA0F-E782-57609DB33299}"/>
              </a:ext>
            </a:extLst>
          </p:cNvPr>
          <p:cNvSpPr txBox="1"/>
          <p:nvPr/>
        </p:nvSpPr>
        <p:spPr>
          <a:xfrm>
            <a:off x="4718998" y="6312851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Common ICs – LM386, LM383</a:t>
            </a:r>
          </a:p>
        </p:txBody>
      </p:sp>
      <p:pic>
        <p:nvPicPr>
          <p:cNvPr id="16" name="Picture 15" descr="A group of men with glasses&#10;&#10;Description automatically generated">
            <a:extLst>
              <a:ext uri="{FF2B5EF4-FFF2-40B4-BE49-F238E27FC236}">
                <a16:creationId xmlns:a16="http://schemas.microsoft.com/office/drawing/2014/main" id="{0F2C554D-E638-93AE-E658-AA5FC82D18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432" y="2151309"/>
            <a:ext cx="6256596" cy="351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4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8D14D-43E9-447B-44B4-072556FB9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sz="4000"/>
              <a:t>Talking to other devices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5D28E-EDCE-103F-B76E-1715C6BB7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81707" y="726195"/>
            <a:ext cx="519674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C6A63-CE08-551F-2E85-32C4671EB849}"/>
              </a:ext>
            </a:extLst>
          </p:cNvPr>
          <p:cNvSpPr txBox="1"/>
          <p:nvPr/>
        </p:nvSpPr>
        <p:spPr>
          <a:xfrm>
            <a:off x="505601" y="616524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Ref:AOE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02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78192-1E75-95AD-D7D6-C2FBBC4AE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One-wire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60E01A-43D5-72CE-5DB9-22BF5398F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69" y="2858170"/>
            <a:ext cx="3972046" cy="2178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CC4BA-0A88-D1B9-980C-4C95AC198772}"/>
              </a:ext>
            </a:extLst>
          </p:cNvPr>
          <p:cNvSpPr txBox="1"/>
          <p:nvPr/>
        </p:nvSpPr>
        <p:spPr>
          <a:xfrm>
            <a:off x="3220909" y="2592524"/>
            <a:ext cx="1768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= 480 </a:t>
            </a:r>
            <a:r>
              <a:rPr lang="en-US">
                <a:latin typeface="Symbol" pitchFamily="2" charset="2"/>
              </a:rPr>
              <a:t>m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  <a:p>
            <a:r>
              <a:rPr lang="en-US"/>
              <a:t>0 = 15 </a:t>
            </a:r>
            <a:r>
              <a:rPr lang="en-US">
                <a:latin typeface="Symbol" pitchFamily="2" charset="2"/>
              </a:rPr>
              <a:t>m</a:t>
            </a:r>
            <a:r>
              <a:rPr lang="en-US"/>
              <a:t>S</a:t>
            </a:r>
          </a:p>
          <a:p>
            <a:r>
              <a:rPr lang="en-US"/>
              <a:t>1 = 60 </a:t>
            </a:r>
            <a:r>
              <a:rPr lang="en-US">
                <a:latin typeface="Symbol" pitchFamily="2" charset="2"/>
              </a:rPr>
              <a:t>m</a:t>
            </a:r>
            <a:r>
              <a:rPr lang="en-US"/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DEADE-3B59-29FE-7EDA-CFBFBB6AC16F}"/>
              </a:ext>
            </a:extLst>
          </p:cNvPr>
          <p:cNvSpPr txBox="1"/>
          <p:nvPr/>
        </p:nvSpPr>
        <p:spPr>
          <a:xfrm>
            <a:off x="3215413" y="212836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Pull 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F782E-E0FB-20A4-6D4A-6DB527644F2D}"/>
              </a:ext>
            </a:extLst>
          </p:cNvPr>
          <p:cNvSpPr txBox="1"/>
          <p:nvPr/>
        </p:nvSpPr>
        <p:spPr>
          <a:xfrm>
            <a:off x="3458308" y="5122985"/>
            <a:ext cx="1289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Power-less 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4DA173-7AD5-867B-3A1D-4168B4F3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99" y="976160"/>
            <a:ext cx="2796420" cy="25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7AC09A-1F5A-FF45-9251-6918A84CA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842" y="3783927"/>
            <a:ext cx="4265412" cy="28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21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BBA12-CBD5-21BA-C31D-0B2CCAC3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I2C (TWI)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636A33-E272-0E5E-A1EA-BB4A6AEDF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869" y="2461911"/>
            <a:ext cx="3818384" cy="1934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992560-C80F-2630-DB0C-0A6FE755DE26}"/>
              </a:ext>
            </a:extLst>
          </p:cNvPr>
          <p:cNvSpPr txBox="1"/>
          <p:nvPr/>
        </p:nvSpPr>
        <p:spPr>
          <a:xfrm>
            <a:off x="453692" y="442634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5/3.3V – 500 bits/s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02BD9-C3FB-0C81-7704-774C87533AA0}"/>
              </a:ext>
            </a:extLst>
          </p:cNvPr>
          <p:cNvSpPr txBox="1"/>
          <p:nvPr/>
        </p:nvSpPr>
        <p:spPr>
          <a:xfrm>
            <a:off x="453692" y="4732524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parasitic mode – 4 wire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4D27AC-6F35-A871-2620-BA7BAF4A2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562" y="1148173"/>
            <a:ext cx="4556706" cy="1590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981C0A-066F-9426-3FD2-C2F444602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294" y="2938825"/>
            <a:ext cx="2871095" cy="15901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B143BB-2327-2D1D-42D5-91E857C4343E}"/>
              </a:ext>
            </a:extLst>
          </p:cNvPr>
          <p:cNvSpPr txBox="1"/>
          <p:nvPr/>
        </p:nvSpPr>
        <p:spPr>
          <a:xfrm rot="16200000">
            <a:off x="5182221" y="3549231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Sending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E8957B-2BA7-7457-3A46-3BE26CA64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576" y="5665114"/>
            <a:ext cx="2832813" cy="10657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22D6-8A8E-0082-B87E-2D71B5BD9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576" y="4777210"/>
            <a:ext cx="3529487" cy="410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2172DD-8526-48E5-3B04-9EEBB99ED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703" y="5159765"/>
            <a:ext cx="3562350" cy="438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92641F-C6D0-C556-9CBE-EFE05653F7D2}"/>
              </a:ext>
            </a:extLst>
          </p:cNvPr>
          <p:cNvSpPr txBox="1"/>
          <p:nvPr/>
        </p:nvSpPr>
        <p:spPr>
          <a:xfrm rot="16200000">
            <a:off x="5183032" y="5591590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Receiving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B2B0B-6141-9813-6E68-3B86873AA320}"/>
              </a:ext>
            </a:extLst>
          </p:cNvPr>
          <p:cNvSpPr/>
          <p:nvPr/>
        </p:nvSpPr>
        <p:spPr>
          <a:xfrm>
            <a:off x="6379294" y="2894630"/>
            <a:ext cx="3098239" cy="167552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B5D5FE-C6C6-8EAC-88AC-8F1840C59E91}"/>
              </a:ext>
            </a:extLst>
          </p:cNvPr>
          <p:cNvSpPr/>
          <p:nvPr/>
        </p:nvSpPr>
        <p:spPr>
          <a:xfrm>
            <a:off x="6371219" y="4650446"/>
            <a:ext cx="3575844" cy="216283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491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BBA12-CBD5-21BA-C31D-0B2CCAC3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I2C (TWI)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EFD11D0-8761-3CC4-0D6C-407AD5CB0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207" y="2363244"/>
            <a:ext cx="7816994" cy="398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352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F79D6-786B-2F11-0AB9-C7596405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Some common I2C devices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3295">
            <a:extLst>
              <a:ext uri="{FF2B5EF4-FFF2-40B4-BE49-F238E27FC236}">
                <a16:creationId xmlns:a16="http://schemas.microsoft.com/office/drawing/2014/main" id="{AB0F342D-A88D-47AA-6C88-824B798D1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69" y="3099939"/>
            <a:ext cx="1804988" cy="18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BFB73-5972-4484-D403-39C2B2B8B123}"/>
              </a:ext>
            </a:extLst>
          </p:cNvPr>
          <p:cNvSpPr txBox="1"/>
          <p:nvPr/>
        </p:nvSpPr>
        <p:spPr>
          <a:xfrm>
            <a:off x="600075" y="507206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RTC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A596A-A5BA-53E2-6831-D717D2279E4C}"/>
              </a:ext>
            </a:extLst>
          </p:cNvPr>
          <p:cNvSpPr txBox="1"/>
          <p:nvPr/>
        </p:nvSpPr>
        <p:spPr>
          <a:xfrm>
            <a:off x="3902708" y="2500027"/>
            <a:ext cx="42160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Sensors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ADC (Analog-to-Digital Converters)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DAC (Digital-to-Analog Converters)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GPIO Expanders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Real-Time Clock (RTC) Modules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EEPROM (Electrically Erasable Programmable Read-Only Memory)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OLED Displays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Motor Controllers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Audio Codecs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GPIO Sensors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Expansion Hubs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RTC with NVRAM (Non-Volatile RAM)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Touch Sensors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LED Drivers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Motor Encoders</a:t>
            </a:r>
          </a:p>
          <a:p>
            <a:pPr algn="l">
              <a:buFont typeface="+mj-lt"/>
              <a:buAutoNum type="arabicPeriod"/>
            </a:pPr>
            <a:r>
              <a:rPr lang="en-IN" sz="1600" b="0" i="0">
                <a:solidFill>
                  <a:srgbClr val="374151"/>
                </a:solidFill>
                <a:effectLst/>
                <a:latin typeface="Söhne"/>
              </a:rPr>
              <a:t>I2C Gas Sensors</a:t>
            </a:r>
          </a:p>
        </p:txBody>
      </p:sp>
    </p:spTree>
    <p:extLst>
      <p:ext uri="{BB962C8B-B14F-4D97-AF65-F5344CB8AC3E}">
        <p14:creationId xmlns:p14="http://schemas.microsoft.com/office/powerpoint/2010/main" val="93250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The building blocks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7" name="Picture 6" descr="A green battery and a green battery&#10;&#10;Description automatically generated">
            <a:extLst>
              <a:ext uri="{FF2B5EF4-FFF2-40B4-BE49-F238E27FC236}">
                <a16:creationId xmlns:a16="http://schemas.microsoft.com/office/drawing/2014/main" id="{136E6CCF-3BBE-ACE3-F6A6-EB51DFBA9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7869" y="2910332"/>
            <a:ext cx="1603080" cy="1567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56CC9E-E647-5AE5-8095-B6321D3A5567}"/>
              </a:ext>
            </a:extLst>
          </p:cNvPr>
          <p:cNvSpPr txBox="1"/>
          <p:nvPr/>
        </p:nvSpPr>
        <p:spPr>
          <a:xfrm>
            <a:off x="517869" y="4551207"/>
            <a:ext cx="202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Reliable </a:t>
            </a:r>
            <a:r>
              <a:rPr lang="en-US" b="1"/>
              <a:t>power</a:t>
            </a:r>
            <a:r>
              <a:rPr lang="en-US"/>
              <a:t> source</a:t>
            </a:r>
          </a:p>
        </p:txBody>
      </p:sp>
      <p:pic>
        <p:nvPicPr>
          <p:cNvPr id="15" name="Picture 14" descr="A close-up of several green printed circuit boards&#10;&#10;Description automatically generated">
            <a:extLst>
              <a:ext uri="{FF2B5EF4-FFF2-40B4-BE49-F238E27FC236}">
                <a16:creationId xmlns:a16="http://schemas.microsoft.com/office/drawing/2014/main" id="{60BC305A-5243-B297-78E8-E3F80609F3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4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56119" y="2925764"/>
            <a:ext cx="2056485" cy="13305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2543A8-75F7-873E-5B07-180776CF6AD5}"/>
              </a:ext>
            </a:extLst>
          </p:cNvPr>
          <p:cNvCxnSpPr>
            <a:cxnSpLocks/>
          </p:cNvCxnSpPr>
          <p:nvPr/>
        </p:nvCxnSpPr>
        <p:spPr>
          <a:xfrm>
            <a:off x="2181401" y="3693909"/>
            <a:ext cx="20564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0B6F9E-ED50-FFB9-67C2-C29BCE0C5067}"/>
              </a:ext>
            </a:extLst>
          </p:cNvPr>
          <p:cNvSpPr txBox="1"/>
          <p:nvPr/>
        </p:nvSpPr>
        <p:spPr>
          <a:xfrm>
            <a:off x="2696617" y="3083766"/>
            <a:ext cx="1478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 delivery network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25B529-A709-F257-F100-5484C7645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026" y="4374109"/>
            <a:ext cx="1642516" cy="12303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DC81F4-BBA1-40AF-9E83-3C18B9F9E397}"/>
              </a:ext>
            </a:extLst>
          </p:cNvPr>
          <p:cNvSpPr/>
          <p:nvPr/>
        </p:nvSpPr>
        <p:spPr>
          <a:xfrm>
            <a:off x="4898130" y="3591037"/>
            <a:ext cx="3030794" cy="2148360"/>
          </a:xfrm>
          <a:prstGeom prst="rect">
            <a:avLst/>
          </a:prstGeom>
          <a:solidFill>
            <a:schemeClr val="accent1">
              <a:alpha val="44332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67DCE86-05B6-156C-065C-22B1BD53C770}"/>
              </a:ext>
            </a:extLst>
          </p:cNvPr>
          <p:cNvSpPr/>
          <p:nvPr/>
        </p:nvSpPr>
        <p:spPr>
          <a:xfrm>
            <a:off x="5248657" y="4404775"/>
            <a:ext cx="1325792" cy="668404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8BABA77-3F1F-6BEB-C41B-87633E08CAC9}"/>
              </a:ext>
            </a:extLst>
          </p:cNvPr>
          <p:cNvSpPr/>
          <p:nvPr/>
        </p:nvSpPr>
        <p:spPr>
          <a:xfrm>
            <a:off x="6649396" y="4413052"/>
            <a:ext cx="931613" cy="668404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3CCD6A6-02E4-BFE0-E153-858CEDC1BBF7}"/>
              </a:ext>
            </a:extLst>
          </p:cNvPr>
          <p:cNvSpPr/>
          <p:nvPr/>
        </p:nvSpPr>
        <p:spPr>
          <a:xfrm>
            <a:off x="5099355" y="5138486"/>
            <a:ext cx="2588217" cy="444098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Memory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CD52345-D659-9BB7-608B-FEA411573EE3}"/>
              </a:ext>
            </a:extLst>
          </p:cNvPr>
          <p:cNvSpPr/>
          <p:nvPr/>
        </p:nvSpPr>
        <p:spPr>
          <a:xfrm>
            <a:off x="5569172" y="3674876"/>
            <a:ext cx="1642516" cy="668404"/>
          </a:xfrm>
          <a:prstGeom prst="roundRect">
            <a:avLst/>
          </a:prstGeom>
          <a:solidFill>
            <a:schemeClr val="tx2">
              <a:lumMod val="50000"/>
              <a:lumOff val="50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Peripheral Interfaces</a:t>
            </a:r>
          </a:p>
        </p:txBody>
      </p:sp>
      <p:pic>
        <p:nvPicPr>
          <p:cNvPr id="24" name="Picture 23" descr="A black and white camera&#10;&#10;Description automatically generated">
            <a:extLst>
              <a:ext uri="{FF2B5EF4-FFF2-40B4-BE49-F238E27FC236}">
                <a16:creationId xmlns:a16="http://schemas.microsoft.com/office/drawing/2014/main" id="{87E28209-7512-43E3-A280-C69C2F298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466537" y="2426089"/>
            <a:ext cx="1138682" cy="1138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0D61E-89C4-497A-D12B-A9F8175B3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8197" y="2481555"/>
            <a:ext cx="1000775" cy="10007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CD3B8D-8985-C963-6F0A-32252B3B826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0898" b="19141"/>
          <a:stretch/>
        </p:blipFill>
        <p:spPr>
          <a:xfrm>
            <a:off x="6671404" y="2492758"/>
            <a:ext cx="1590261" cy="953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E4D07B-9FD5-6D00-553A-F31D6B1D4239}"/>
              </a:ext>
            </a:extLst>
          </p:cNvPr>
          <p:cNvSpPr txBox="1"/>
          <p:nvPr/>
        </p:nvSpPr>
        <p:spPr>
          <a:xfrm>
            <a:off x="4401307" y="22072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Peripherals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0C69D8-2F5A-72D2-951D-E27BA551F2EF}"/>
              </a:ext>
            </a:extLst>
          </p:cNvPr>
          <p:cNvSpPr txBox="1"/>
          <p:nvPr/>
        </p:nvSpPr>
        <p:spPr>
          <a:xfrm>
            <a:off x="6845085" y="5820037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Compute</a:t>
            </a:r>
          </a:p>
        </p:txBody>
      </p:sp>
      <p:pic>
        <p:nvPicPr>
          <p:cNvPr id="32" name="Picture 31" descr="A blue wifi symbol on a black background&#10;&#10;Description automatically generated">
            <a:extLst>
              <a:ext uri="{FF2B5EF4-FFF2-40B4-BE49-F238E27FC236}">
                <a16:creationId xmlns:a16="http://schemas.microsoft.com/office/drawing/2014/main" id="{58319F12-42AD-B09E-5E00-92B46D7396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848165" y="4989260"/>
            <a:ext cx="883684" cy="6603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987DF9-2969-39AE-F6C2-4204F42A681E}"/>
              </a:ext>
            </a:extLst>
          </p:cNvPr>
          <p:cNvSpPr txBox="1"/>
          <p:nvPr/>
        </p:nvSpPr>
        <p:spPr>
          <a:xfrm>
            <a:off x="2940705" y="5743292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7717557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83A2A-879B-C6E4-A44D-FBD71403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SPI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B2D88F-9AA5-08FE-917A-1B72E80DD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211013"/>
            <a:ext cx="3028032" cy="301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07B9C-636F-1A69-719B-143CEBD090D9}"/>
              </a:ext>
            </a:extLst>
          </p:cNvPr>
          <p:cNvSpPr txBox="1"/>
          <p:nvPr/>
        </p:nvSpPr>
        <p:spPr>
          <a:xfrm>
            <a:off x="387927" y="5697174"/>
            <a:ext cx="368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Note: Full duplex (</a:t>
            </a:r>
            <a:r>
              <a:rPr lang="en-US" err="1"/>
              <a:t>upto</a:t>
            </a:r>
            <a:r>
              <a:rPr lang="en-US"/>
              <a:t> 80 Mbit/s)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F20EE-8590-C3BD-4162-6D851272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32" y="1335532"/>
            <a:ext cx="5308600" cy="157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CCD06E-31EF-1115-1AD7-0E882BA3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876" y="3006905"/>
            <a:ext cx="3028032" cy="35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69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DC608-E483-F25F-E77D-E2ACD3FC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sz="4000"/>
              <a:t>TTL Serial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E72A-FA22-BD53-A042-3DAD2AF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3172570"/>
            <a:ext cx="3882681" cy="3016294"/>
          </a:xfrm>
        </p:spPr>
        <p:txBody>
          <a:bodyPr>
            <a:normAutofit/>
          </a:bodyPr>
          <a:lstStyle/>
          <a:p>
            <a:r>
              <a:rPr lang="en-US"/>
              <a:t>Rx, Tx with fixed baud rates</a:t>
            </a:r>
          </a:p>
          <a:p>
            <a:r>
              <a:rPr lang="en-IN" sz="1800">
                <a:effectLst/>
                <a:latin typeface="PalatinoLTStd"/>
              </a:rPr>
              <a:t>110, 300, 600, 1200, 2400, 4800, 9600, 14400, 19200, 38400, 57600, 115200, 128000, and 256000. </a:t>
            </a:r>
            <a:endParaRPr lang="en-IN"/>
          </a:p>
          <a:p>
            <a:endParaRPr lang="en-US"/>
          </a:p>
          <a:p>
            <a:r>
              <a:rPr lang="en-US"/>
              <a:t>Full Duplex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7CCE6-F355-4146-A537-A7B2283C2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69" y="2042669"/>
            <a:ext cx="48387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7D736-008E-7A8A-9187-1683C3051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70" y="4240398"/>
            <a:ext cx="4804119" cy="23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337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23040-1608-8BFA-6296-1C204F8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MODBUS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F1517-10F9-0A19-49A6-A1C4C11E8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3172570"/>
            <a:ext cx="8686799" cy="30162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An industry standard interface on top of RS485 like signals</a:t>
            </a:r>
          </a:p>
          <a:p>
            <a:pPr marL="617220" lvl="1" indent="-342900"/>
            <a:r>
              <a:rPr lang="en-US"/>
              <a:t>Also implemented over ethernet with TCP/IP stack</a:t>
            </a:r>
          </a:p>
          <a:p>
            <a:pPr marL="617220" lvl="1" indent="-342900"/>
            <a:r>
              <a:rPr lang="en-US"/>
              <a:t>Common in gas/water/energy meters, etc.</a:t>
            </a:r>
          </a:p>
        </p:txBody>
      </p:sp>
    </p:spTree>
    <p:extLst>
      <p:ext uri="{BB962C8B-B14F-4D97-AF65-F5344CB8AC3E}">
        <p14:creationId xmlns:p14="http://schemas.microsoft.com/office/powerpoint/2010/main" val="76294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E1666-9755-7A43-41F6-81D720FF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USB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625E-227D-0577-3F7C-59B27798F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3172570"/>
            <a:ext cx="4768506" cy="3016294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Introduced in 1905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V1 - Low Speed, Full Speed (1. 5 Mbps/12 Mbps) [Differential voltage]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V2 – High speeds (480 Mbps) [Differential voltage based binary encoding]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V3 – Superspeed (4.8 Gbps via shielded twisted pairs) [8b/10b encoding]</a:t>
            </a:r>
          </a:p>
          <a:p>
            <a:pPr marL="617220" lvl="1" indent="-342900"/>
            <a:r>
              <a:rPr lang="en-US"/>
              <a:t>V3.1 – 9.6 Gbps with increased DC power options – 5V, 2A or 12/20V 5A with USB C connector</a:t>
            </a:r>
          </a:p>
          <a:p>
            <a:pPr lvl="1" indent="0">
              <a:buNone/>
            </a:pPr>
            <a:r>
              <a:rPr lang="en-US"/>
              <a:t>Master-slave Star Topology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888AA-BECF-968E-621C-21A99D8D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414" y="1488274"/>
            <a:ext cx="3903182" cy="45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949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4D4E7-298A-B7FD-7923-9236F02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sz="3600"/>
              <a:t>Controller Area Network (CAN)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9E753-A5D4-5267-2C89-4A19C1AC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128838"/>
            <a:ext cx="8686799" cy="406002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Multidrop km-range bus accommodating </a:t>
            </a:r>
            <a:r>
              <a:rPr lang="en-US" err="1"/>
              <a:t>upto</a:t>
            </a:r>
            <a:r>
              <a:rPr lang="en-US"/>
              <a:t> 30 transceiver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1Mbps for 40m and 10 kbps at 1km (max)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Quiet bus on no data</a:t>
            </a:r>
          </a:p>
          <a:p>
            <a:pPr marL="617220" lvl="1" indent="-342900"/>
            <a:r>
              <a:rPr lang="en-US"/>
              <a:t>Collisions and backoffs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FBB5B-42AC-D5A3-74B8-D217868A5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37" y="4135830"/>
            <a:ext cx="4965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17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48DDC5B5-F454-055E-038A-F5E7288C8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B3E2DB-180D-4752-BBB6-987822D6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03F11-BD85-8749-768B-31ABDE03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052" y="971397"/>
            <a:ext cx="5870184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Programming a Microcontroller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9321" y="508090"/>
            <a:ext cx="611481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882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2DAF9-0C29-FB3A-3849-F782D25D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sz="2800"/>
              <a:t>Programming </a:t>
            </a:r>
            <a:r>
              <a:rPr lang="en-US" sz="2800" err="1">
                <a:latin typeface="Symbol" pitchFamily="2" charset="2"/>
              </a:rPr>
              <a:t>m</a:t>
            </a:r>
            <a:r>
              <a:rPr lang="en-US" sz="2800" err="1"/>
              <a:t>C</a:t>
            </a:r>
            <a:r>
              <a:rPr lang="en-US" sz="2800"/>
              <a:t> != Programming a computer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B154-73CE-DD3E-F547-6A6FDD7A8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045776"/>
            <a:ext cx="4220386" cy="41430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There’s only one CPU!</a:t>
            </a:r>
          </a:p>
          <a:p>
            <a:pPr marL="617220" lvl="1" indent="-342900"/>
            <a:r>
              <a:rPr lang="en-US"/>
              <a:t>No task switching unless you make it 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Plenty of parallel hardware to use</a:t>
            </a:r>
          </a:p>
          <a:p>
            <a:pPr marL="617220" lvl="1" indent="-342900"/>
            <a:r>
              <a:rPr lang="en-US"/>
              <a:t>Use interrupts as much as possible – to (not) wait for all kinds of things!</a:t>
            </a:r>
          </a:p>
          <a:p>
            <a:pPr marL="617220" lvl="1" indent="-342900"/>
            <a:r>
              <a:rPr lang="en-US"/>
              <a:t>Sei() – global interrupt enable</a:t>
            </a:r>
          </a:p>
          <a:p>
            <a:pPr marL="617220" lvl="1" indent="-342900"/>
            <a:r>
              <a:rPr lang="en-US" err="1"/>
              <a:t>Cli</a:t>
            </a:r>
            <a:r>
              <a:rPr lang="en-US"/>
              <a:t>() – global interrupt disable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D5B41-5118-48A1-C59A-E2064C15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43" y="1943246"/>
            <a:ext cx="4211646" cy="3947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C7ADC-422C-248E-A3C2-BFC059224BF1}"/>
              </a:ext>
            </a:extLst>
          </p:cNvPr>
          <p:cNvSpPr txBox="1"/>
          <p:nvPr/>
        </p:nvSpPr>
        <p:spPr>
          <a:xfrm>
            <a:off x="342901" y="6349910"/>
            <a:ext cx="546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Note: The next few slides are Atmega328P specific</a:t>
            </a:r>
          </a:p>
        </p:txBody>
      </p:sp>
    </p:spTree>
    <p:extLst>
      <p:ext uri="{BB962C8B-B14F-4D97-AF65-F5344CB8AC3E}">
        <p14:creationId xmlns:p14="http://schemas.microsoft.com/office/powerpoint/2010/main" val="42467323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4961B-FF50-E813-5870-54F89F6A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Instruction execution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241867-B6CA-F1BF-2CEF-B7174FC10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63" y="2260549"/>
            <a:ext cx="5987626" cy="41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86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8B96E-6E7E-6B4E-7C2B-347F8E6BF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Memories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4B53F8-181C-D508-4E53-DD7F9AF2A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69" y="2798832"/>
            <a:ext cx="2870200" cy="191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0EA37-C2F1-A44D-061A-B20DB406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069" y="2798832"/>
            <a:ext cx="2451100" cy="318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19EE3B-F7C3-E130-4B8A-4EAC8EEFD364}"/>
              </a:ext>
            </a:extLst>
          </p:cNvPr>
          <p:cNvSpPr txBox="1"/>
          <p:nvPr/>
        </p:nvSpPr>
        <p:spPr>
          <a:xfrm>
            <a:off x="6094476" y="3044457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kB EEPROM</a:t>
            </a:r>
          </a:p>
          <a:p>
            <a:r>
              <a:rPr lang="en-US"/>
              <a:t>- parallel r/w</a:t>
            </a:r>
          </a:p>
          <a:p>
            <a:r>
              <a:rPr lang="en-US"/>
              <a:t>- SPI r/w</a:t>
            </a:r>
          </a:p>
        </p:txBody>
      </p:sp>
    </p:spTree>
    <p:extLst>
      <p:ext uri="{BB962C8B-B14F-4D97-AF65-F5344CB8AC3E}">
        <p14:creationId xmlns:p14="http://schemas.microsoft.com/office/powerpoint/2010/main" val="35958421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48447-E538-EE3F-6A94-ED8DF9BC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Clock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189DA5-8203-5825-A00F-68D9C447D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9806" y="2765435"/>
            <a:ext cx="4158970" cy="301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606A56-37D6-1447-3936-A081A581E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63" y="3238800"/>
            <a:ext cx="4257880" cy="17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5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8DC6-633C-7446-3985-635886E8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Constraints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B02E9-2926-4DD6-3167-66262B5BA32B}"/>
              </a:ext>
            </a:extLst>
          </p:cNvPr>
          <p:cNvSpPr txBox="1"/>
          <p:nvPr/>
        </p:nvSpPr>
        <p:spPr>
          <a:xfrm>
            <a:off x="636104" y="2310167"/>
            <a:ext cx="285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Battery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Form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Cost of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Performance requirement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E7921-4C20-ABD0-8B9B-EBDCD223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13" y="1902832"/>
            <a:ext cx="1428750" cy="142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B02DE-1B03-9524-96AD-EE996528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588" y="2005952"/>
            <a:ext cx="1719945" cy="1222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69F5C-778E-9E8B-28D6-06B4DD62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715" y="2033430"/>
            <a:ext cx="1594053" cy="1195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8B5C9-BB70-6A42-5270-85A448CD5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463" y="3409630"/>
            <a:ext cx="2540000" cy="142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AD8A4-6CEC-E902-604E-5246A1765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108" y="5121502"/>
            <a:ext cx="1806413" cy="1392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2FDB75-2159-DBAF-22B7-E94205EB0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130" y="4843003"/>
            <a:ext cx="2131624" cy="1705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F73522-CBE7-FCCD-1E66-9126AA961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680" y="3563082"/>
            <a:ext cx="2131624" cy="29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7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B32BA-1738-A851-8C30-115B5D84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Power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47F2A-CCF8-D102-58F0-B838404A5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934" y="2206711"/>
            <a:ext cx="7983604" cy="41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08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C88BA-AEE8-EFDF-843A-36E15544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I/O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0BA5E6-3B59-DF03-5788-B8C1044D0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543" y="1165459"/>
            <a:ext cx="5426443" cy="502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4E605-1FB9-8EF7-928C-5E3C1FB708CE}"/>
              </a:ext>
            </a:extLst>
          </p:cNvPr>
          <p:cNvSpPr txBox="1"/>
          <p:nvPr/>
        </p:nvSpPr>
        <p:spPr>
          <a:xfrm>
            <a:off x="585788" y="3243263"/>
            <a:ext cx="896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DDRx</a:t>
            </a:r>
            <a:endParaRPr lang="en-US"/>
          </a:p>
          <a:p>
            <a:r>
              <a:rPr lang="en-US" err="1"/>
              <a:t>PORTx</a:t>
            </a:r>
            <a:endParaRPr lang="en-US"/>
          </a:p>
          <a:p>
            <a:r>
              <a:rPr lang="en-US" err="1"/>
              <a:t>PINx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855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BFE9C-6CE1-DD41-0879-CC8719177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Timer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311861-7400-4E48-DADF-7527E173D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4252" y="1069765"/>
            <a:ext cx="5938347" cy="514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711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7682-38B6-ED68-7A0E-F0371D73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/>
              <a:t>ADC Types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2B2584-062B-1789-4106-E0B544716C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492" y="2117611"/>
            <a:ext cx="5463031" cy="222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642DC-4C95-DC54-3001-8399BAF9F644}"/>
              </a:ext>
            </a:extLst>
          </p:cNvPr>
          <p:cNvSpPr txBox="1"/>
          <p:nvPr/>
        </p:nvSpPr>
        <p:spPr>
          <a:xfrm>
            <a:off x="959643" y="2175565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Successive Approximation</a:t>
            </a:r>
          </a:p>
        </p:txBody>
      </p:sp>
      <p:pic>
        <p:nvPicPr>
          <p:cNvPr id="2052" name="Picture 4" descr="r-2r resistive ladder network">
            <a:extLst>
              <a:ext uri="{FF2B5EF4-FFF2-40B4-BE49-F238E27FC236}">
                <a16:creationId xmlns:a16="http://schemas.microsoft.com/office/drawing/2014/main" id="{7C226C96-F2B1-C4FF-1AF2-3871731D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" y="3099515"/>
            <a:ext cx="2593975" cy="105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1B5C5-0CAE-65E6-9E25-BD15EED4618A}"/>
              </a:ext>
            </a:extLst>
          </p:cNvPr>
          <p:cNvSpPr txBox="1"/>
          <p:nvPr/>
        </p:nvSpPr>
        <p:spPr>
          <a:xfrm>
            <a:off x="166782" y="4151450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Example DAC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14F1AC-C648-4F95-CE8E-42DB143F13BA}"/>
              </a:ext>
            </a:extLst>
          </p:cNvPr>
          <p:cNvSpPr txBox="1"/>
          <p:nvPr/>
        </p:nvSpPr>
        <p:spPr>
          <a:xfrm>
            <a:off x="5599710" y="6113651"/>
            <a:ext cx="4079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>
                <a:hlinkClick r:id="rId4"/>
              </a:rPr>
              <a:t>Sigma-Delta ADC Compared to SAR ADC - Developer Help (microchipdeveloper.com)</a:t>
            </a:r>
            <a:endParaRPr lang="en-US" sz="11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99962E-6E33-0E4D-D83F-64FC4EBC5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43" y="4588317"/>
            <a:ext cx="5356824" cy="19611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BA42B1-82FC-25B7-8A4B-278B963A8A82}"/>
              </a:ext>
            </a:extLst>
          </p:cNvPr>
          <p:cNvSpPr txBox="1"/>
          <p:nvPr/>
        </p:nvSpPr>
        <p:spPr>
          <a:xfrm>
            <a:off x="5630667" y="5756894"/>
            <a:ext cx="6100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>
                <a:hlinkClick r:id="rId6"/>
              </a:rPr>
              <a:t>How delta-sigma ADCs work, Part 1 (Rev. A) (ti.com)</a:t>
            </a:r>
            <a:endParaRPr lang="en-US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9404B-16AA-EFE0-6359-60BDE7E25EAD}"/>
              </a:ext>
            </a:extLst>
          </p:cNvPr>
          <p:cNvSpPr txBox="1"/>
          <p:nvPr/>
        </p:nvSpPr>
        <p:spPr>
          <a:xfrm>
            <a:off x="5630667" y="5482676"/>
            <a:ext cx="6100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</a:t>
            </a:r>
            <a:r>
              <a:rPr lang="en-US" sz="1200" err="1"/>
              <a:t>everycircuit.com</a:t>
            </a:r>
            <a:r>
              <a:rPr lang="en-US" sz="1200"/>
              <a:t>/circuit/5048641919909888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E36478-8471-B45C-CFEC-2E3698C9CDEF}"/>
              </a:ext>
            </a:extLst>
          </p:cNvPr>
          <p:cNvSpPr txBox="1"/>
          <p:nvPr/>
        </p:nvSpPr>
        <p:spPr>
          <a:xfrm>
            <a:off x="5630667" y="5233640"/>
            <a:ext cx="6100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>
                <a:hlinkClick r:id="rId7"/>
              </a:rPr>
              <a:t>Delta-Sigma Modulator Basics - YouTube</a:t>
            </a:r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1A1C31-3535-C1A6-F641-D3833DF12764}"/>
              </a:ext>
            </a:extLst>
          </p:cNvPr>
          <p:cNvSpPr txBox="1"/>
          <p:nvPr/>
        </p:nvSpPr>
        <p:spPr>
          <a:xfrm>
            <a:off x="5803392" y="4730496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Delta-Sigma ADC</a:t>
            </a:r>
          </a:p>
        </p:txBody>
      </p:sp>
    </p:spTree>
    <p:extLst>
      <p:ext uri="{BB962C8B-B14F-4D97-AF65-F5344CB8AC3E}">
        <p14:creationId xmlns:p14="http://schemas.microsoft.com/office/powerpoint/2010/main" val="9740754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1D171-DFAA-8697-13AB-FB7DFBD9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60"/>
            <a:ext cx="3822483" cy="1934172"/>
          </a:xfrm>
        </p:spPr>
        <p:txBody>
          <a:bodyPr>
            <a:normAutofit/>
          </a:bodyPr>
          <a:lstStyle/>
          <a:p>
            <a:r>
              <a:rPr lang="en-US" sz="3200" err="1"/>
              <a:t>ATMega</a:t>
            </a:r>
            <a:r>
              <a:rPr lang="en-US" sz="3200"/>
              <a:t> 328P ADC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386CB9-43EA-A74B-7CE6-3BCBC0E47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4758" y="877948"/>
            <a:ext cx="5229279" cy="56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5739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3F2441"/>
      </a:dk2>
      <a:lt2>
        <a:srgbClr val="E8E2E2"/>
      </a:lt2>
      <a:accent1>
        <a:srgbClr val="81A8AB"/>
      </a:accent1>
      <a:accent2>
        <a:srgbClr val="7F9EBA"/>
      </a:accent2>
      <a:accent3>
        <a:srgbClr val="969BC6"/>
      </a:accent3>
      <a:accent4>
        <a:srgbClr val="917FBA"/>
      </a:accent4>
      <a:accent5>
        <a:srgbClr val="B792C4"/>
      </a:accent5>
      <a:accent6>
        <a:srgbClr val="BA7FB1"/>
      </a:accent6>
      <a:hlink>
        <a:srgbClr val="AE6D69"/>
      </a:hlink>
      <a:folHlink>
        <a:srgbClr val="7F7F7F"/>
      </a:folHlink>
    </a:clrScheme>
    <a:fontScheme name="Bierstadt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{AFB581E2-7DED-A643-8D2E-06D850FC74BD}tf10001067</Template>
  <Application>Microsoft Office PowerPoint</Application>
  <PresentationFormat>Widescreen</PresentationFormat>
  <Slides>94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GestaltVTI</vt:lpstr>
      <vt:lpstr>Embedded Systems</vt:lpstr>
      <vt:lpstr>What?</vt:lpstr>
      <vt:lpstr>What?</vt:lpstr>
      <vt:lpstr>Why?</vt:lpstr>
      <vt:lpstr>Why should YOU do it?</vt:lpstr>
      <vt:lpstr>Why should you NOT do it?</vt:lpstr>
      <vt:lpstr>How?</vt:lpstr>
      <vt:lpstr>The building blocks</vt:lpstr>
      <vt:lpstr>Constraints</vt:lpstr>
      <vt:lpstr>Some basics</vt:lpstr>
      <vt:lpstr>Wires</vt:lpstr>
      <vt:lpstr>Connectors</vt:lpstr>
      <vt:lpstr>Resistors</vt:lpstr>
      <vt:lpstr>Variable Resistors</vt:lpstr>
      <vt:lpstr>Capacitors</vt:lpstr>
      <vt:lpstr>Inductors</vt:lpstr>
      <vt:lpstr>Switches</vt:lpstr>
      <vt:lpstr>SMD components</vt:lpstr>
      <vt:lpstr>Course Plan</vt:lpstr>
      <vt:lpstr>Lab Plan</vt:lpstr>
      <vt:lpstr>Tools</vt:lpstr>
      <vt:lpstr>References</vt:lpstr>
      <vt:lpstr>PowerPoint Presentation</vt:lpstr>
      <vt:lpstr>PowerPoint Presentation</vt:lpstr>
      <vt:lpstr>Types of power Supplies </vt:lpstr>
      <vt:lpstr>Example regulator</vt:lpstr>
      <vt:lpstr>Thank AIC designers for</vt:lpstr>
      <vt:lpstr>The assignment</vt:lpstr>
      <vt:lpstr>Adjustable regulators</vt:lpstr>
      <vt:lpstr>Specifications</vt:lpstr>
      <vt:lpstr>Metrics</vt:lpstr>
      <vt:lpstr>Heat Sink</vt:lpstr>
      <vt:lpstr>Ground plane as heat sink</vt:lpstr>
      <vt:lpstr>Solution Discussion</vt:lpstr>
      <vt:lpstr>Common Applications</vt:lpstr>
      <vt:lpstr>Lower Drop Out</vt:lpstr>
      <vt:lpstr>The common problem?</vt:lpstr>
      <vt:lpstr>Switchers</vt:lpstr>
      <vt:lpstr>Charge Pumps</vt:lpstr>
      <vt:lpstr>Switchers with inductors</vt:lpstr>
      <vt:lpstr>Buck Converter</vt:lpstr>
      <vt:lpstr>Boost Converter</vt:lpstr>
      <vt:lpstr>Battery Chargers</vt:lpstr>
      <vt:lpstr>LP2951</vt:lpstr>
      <vt:lpstr>Bonus: Magic Circuit (Joule Thief)</vt:lpstr>
      <vt:lpstr>More common ICs</vt:lpstr>
      <vt:lpstr>Tool Installation</vt:lpstr>
      <vt:lpstr>Make PCBs not War</vt:lpstr>
      <vt:lpstr>What’s a PDN?</vt:lpstr>
      <vt:lpstr>Why is this difficult?</vt:lpstr>
      <vt:lpstr>Why does it matter?</vt:lpstr>
      <vt:lpstr>In action</vt:lpstr>
      <vt:lpstr>Crosstalk</vt:lpstr>
      <vt:lpstr>How can you handle it?</vt:lpstr>
      <vt:lpstr>How can you handle it?</vt:lpstr>
      <vt:lpstr>Let’s see some PCBs!</vt:lpstr>
      <vt:lpstr>Arduino Uno Rev3</vt:lpstr>
      <vt:lpstr>The building blocks</vt:lpstr>
      <vt:lpstr>Microcontrollers</vt:lpstr>
      <vt:lpstr>Anatomy of a mC</vt:lpstr>
      <vt:lpstr>ATtiny85</vt:lpstr>
      <vt:lpstr>Where’s my clock?</vt:lpstr>
      <vt:lpstr>Attiny LED Blinker</vt:lpstr>
      <vt:lpstr>More complex mCs</vt:lpstr>
      <vt:lpstr>Common interfaces Switch</vt:lpstr>
      <vt:lpstr>Debounce</vt:lpstr>
      <vt:lpstr>Controlling LEDs</vt:lpstr>
      <vt:lpstr>Analog Input</vt:lpstr>
      <vt:lpstr>High power digital outputs</vt:lpstr>
      <vt:lpstr>Motors</vt:lpstr>
      <vt:lpstr>Detecting sound levels</vt:lpstr>
      <vt:lpstr>Capturing Sound</vt:lpstr>
      <vt:lpstr>Generating Sound</vt:lpstr>
      <vt:lpstr>Amplifying Sound</vt:lpstr>
      <vt:lpstr>Talking to other devices</vt:lpstr>
      <vt:lpstr>One-wire</vt:lpstr>
      <vt:lpstr>I2C (TWI)</vt:lpstr>
      <vt:lpstr>I2C (TWI)</vt:lpstr>
      <vt:lpstr>Some common I2C devices</vt:lpstr>
      <vt:lpstr>SPI</vt:lpstr>
      <vt:lpstr>TTL Serial</vt:lpstr>
      <vt:lpstr>MODBUS</vt:lpstr>
      <vt:lpstr>USB</vt:lpstr>
      <vt:lpstr>Controller Area Network (CAN)</vt:lpstr>
      <vt:lpstr>Programming a Microcontroller</vt:lpstr>
      <vt:lpstr>Programming mC != Programming a computer</vt:lpstr>
      <vt:lpstr>Instruction execution</vt:lpstr>
      <vt:lpstr>Memories</vt:lpstr>
      <vt:lpstr>Clock</vt:lpstr>
      <vt:lpstr>Power Management</vt:lpstr>
      <vt:lpstr>I/O</vt:lpstr>
      <vt:lpstr>Timer</vt:lpstr>
      <vt:lpstr>ADC Types</vt:lpstr>
      <vt:lpstr>ATMega 328P ADC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Anupam Sobti</dc:creator>
  <cp:revision>1</cp:revision>
  <dcterms:created xsi:type="dcterms:W3CDTF">2023-08-01T04:44:57Z</dcterms:created>
  <dcterms:modified xsi:type="dcterms:W3CDTF">2023-09-18T08:28:50Z</dcterms:modified>
</cp:coreProperties>
</file>